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3" r:id="rId4"/>
    <p:sldId id="259" r:id="rId5"/>
    <p:sldId id="275" r:id="rId6"/>
    <p:sldId id="265" r:id="rId7"/>
    <p:sldId id="268" r:id="rId8"/>
    <p:sldId id="269" r:id="rId9"/>
    <p:sldId id="271" r:id="rId10"/>
    <p:sldId id="261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5" autoAdjust="0"/>
    <p:restoredTop sz="86353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80FE8-DC19-4B9E-A340-BA6B1980C101}" type="doc">
      <dgm:prSet loTypeId="urn:microsoft.com/office/officeart/2005/8/layout/radial4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A1A1BDA-D8E6-4A03-82A4-AAD5F90757AA}">
      <dgm:prSet phldrT="[Texto]"/>
      <dgm:spPr/>
      <dgm:t>
        <a:bodyPr/>
        <a:lstStyle/>
        <a:p>
          <a:r>
            <a:rPr lang="es-ES" dirty="0" smtClean="0"/>
            <a:t>Protocolo Tratamiento</a:t>
          </a:r>
        </a:p>
        <a:p>
          <a:r>
            <a:rPr lang="es-ES" dirty="0" smtClean="0"/>
            <a:t>MBE</a:t>
          </a:r>
          <a:endParaRPr lang="es-ES" dirty="0"/>
        </a:p>
      </dgm:t>
    </dgm:pt>
    <dgm:pt modelId="{E418E885-9C8B-4B36-8E5F-00BDE20A4DF3}" type="parTrans" cxnId="{A966CE54-1011-446E-9E84-677E4158C439}">
      <dgm:prSet/>
      <dgm:spPr/>
      <dgm:t>
        <a:bodyPr/>
        <a:lstStyle/>
        <a:p>
          <a:endParaRPr lang="es-ES"/>
        </a:p>
      </dgm:t>
    </dgm:pt>
    <dgm:pt modelId="{F85DA728-F1E2-42A3-A41A-DBD73EBE7DF0}" type="sibTrans" cxnId="{A966CE54-1011-446E-9E84-677E4158C439}">
      <dgm:prSet/>
      <dgm:spPr/>
      <dgm:t>
        <a:bodyPr/>
        <a:lstStyle/>
        <a:p>
          <a:endParaRPr lang="es-ES"/>
        </a:p>
      </dgm:t>
    </dgm:pt>
    <dgm:pt modelId="{A061A9CE-8655-460A-98D1-39089E378912}">
      <dgm:prSet phldrT="[Texto]"/>
      <dgm:spPr/>
      <dgm:t>
        <a:bodyPr/>
        <a:lstStyle/>
        <a:p>
          <a:r>
            <a:rPr lang="es-ES" dirty="0" smtClean="0"/>
            <a:t>Tareas Clínicas</a:t>
          </a:r>
          <a:endParaRPr lang="es-ES" dirty="0"/>
        </a:p>
      </dgm:t>
    </dgm:pt>
    <dgm:pt modelId="{59034989-6FA6-42DE-B251-BD12B7072C08}" type="parTrans" cxnId="{E612DF58-6C53-496A-BCAA-9C634039B971}">
      <dgm:prSet/>
      <dgm:spPr/>
      <dgm:t>
        <a:bodyPr/>
        <a:lstStyle/>
        <a:p>
          <a:endParaRPr lang="es-ES"/>
        </a:p>
      </dgm:t>
    </dgm:pt>
    <dgm:pt modelId="{0ED78B01-4E65-4B37-9931-BFE6C4B99F5C}" type="sibTrans" cxnId="{E612DF58-6C53-496A-BCAA-9C634039B971}">
      <dgm:prSet/>
      <dgm:spPr/>
      <dgm:t>
        <a:bodyPr/>
        <a:lstStyle/>
        <a:p>
          <a:endParaRPr lang="es-ES"/>
        </a:p>
      </dgm:t>
    </dgm:pt>
    <dgm:pt modelId="{A108D5FA-272F-41FD-A077-BF691FC43A33}">
      <dgm:prSet phldrT="[Texto]"/>
      <dgm:spPr/>
      <dgm:t>
        <a:bodyPr/>
        <a:lstStyle/>
        <a:p>
          <a:r>
            <a:rPr lang="es-ES" dirty="0" smtClean="0"/>
            <a:t>Decisiones Clínicas</a:t>
          </a:r>
          <a:endParaRPr lang="es-ES" dirty="0"/>
        </a:p>
      </dgm:t>
    </dgm:pt>
    <dgm:pt modelId="{60CC1059-6F5D-4A88-A181-A86B1701C550}" type="parTrans" cxnId="{2D6EDF09-0FC7-4C6E-A1F1-5D07808BE822}">
      <dgm:prSet/>
      <dgm:spPr/>
      <dgm:t>
        <a:bodyPr/>
        <a:lstStyle/>
        <a:p>
          <a:endParaRPr lang="es-ES"/>
        </a:p>
      </dgm:t>
    </dgm:pt>
    <dgm:pt modelId="{2E869003-5430-4F24-BC0C-66BC103D5DE1}" type="sibTrans" cxnId="{2D6EDF09-0FC7-4C6E-A1F1-5D07808BE822}">
      <dgm:prSet/>
      <dgm:spPr/>
      <dgm:t>
        <a:bodyPr/>
        <a:lstStyle/>
        <a:p>
          <a:endParaRPr lang="es-ES"/>
        </a:p>
      </dgm:t>
    </dgm:pt>
    <dgm:pt modelId="{85D4DFFD-7FB1-4FC4-AABB-79DA95EFD411}" type="pres">
      <dgm:prSet presAssocID="{E7F80FE8-DC19-4B9E-A340-BA6B1980C1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F8BA30C-E24E-41E1-8FAD-D092438CA18C}" type="pres">
      <dgm:prSet presAssocID="{2A1A1BDA-D8E6-4A03-82A4-AAD5F90757AA}" presName="centerShape" presStyleLbl="node0" presStyleIdx="0" presStyleCnt="1"/>
      <dgm:spPr/>
      <dgm:t>
        <a:bodyPr/>
        <a:lstStyle/>
        <a:p>
          <a:endParaRPr lang="es-ES"/>
        </a:p>
      </dgm:t>
    </dgm:pt>
    <dgm:pt modelId="{C809A7FA-B787-471F-AD09-BACE15189A5E}" type="pres">
      <dgm:prSet presAssocID="{59034989-6FA6-42DE-B251-BD12B7072C08}" presName="parTrans" presStyleLbl="bgSibTrans2D1" presStyleIdx="0" presStyleCnt="2"/>
      <dgm:spPr/>
      <dgm:t>
        <a:bodyPr/>
        <a:lstStyle/>
        <a:p>
          <a:endParaRPr lang="es-ES"/>
        </a:p>
      </dgm:t>
    </dgm:pt>
    <dgm:pt modelId="{AFB41DEB-BB46-4108-82C1-7E2618054653}" type="pres">
      <dgm:prSet presAssocID="{A061A9CE-8655-460A-98D1-39089E37891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2B9B28-4051-4747-B543-77C825627D26}" type="pres">
      <dgm:prSet presAssocID="{60CC1059-6F5D-4A88-A181-A86B1701C550}" presName="parTrans" presStyleLbl="bgSibTrans2D1" presStyleIdx="1" presStyleCnt="2"/>
      <dgm:spPr/>
      <dgm:t>
        <a:bodyPr/>
        <a:lstStyle/>
        <a:p>
          <a:endParaRPr lang="es-ES"/>
        </a:p>
      </dgm:t>
    </dgm:pt>
    <dgm:pt modelId="{51A540DF-00DC-4D3B-B907-A61B7CB13BEC}" type="pres">
      <dgm:prSet presAssocID="{A108D5FA-272F-41FD-A077-BF691FC43A3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0E095E3-927F-43B8-9293-FCEBB82E3A43}" type="presOf" srcId="{59034989-6FA6-42DE-B251-BD12B7072C08}" destId="{C809A7FA-B787-471F-AD09-BACE15189A5E}" srcOrd="0" destOrd="0" presId="urn:microsoft.com/office/officeart/2005/8/layout/radial4"/>
    <dgm:cxn modelId="{8BFC35C3-A681-4CB3-9356-176BD78B7A35}" type="presOf" srcId="{60CC1059-6F5D-4A88-A181-A86B1701C550}" destId="{D62B9B28-4051-4747-B543-77C825627D26}" srcOrd="0" destOrd="0" presId="urn:microsoft.com/office/officeart/2005/8/layout/radial4"/>
    <dgm:cxn modelId="{C0FA24BF-361D-4E0D-9835-F6BA88DA8F6B}" type="presOf" srcId="{A061A9CE-8655-460A-98D1-39089E378912}" destId="{AFB41DEB-BB46-4108-82C1-7E2618054653}" srcOrd="0" destOrd="0" presId="urn:microsoft.com/office/officeart/2005/8/layout/radial4"/>
    <dgm:cxn modelId="{2D6EDF09-0FC7-4C6E-A1F1-5D07808BE822}" srcId="{2A1A1BDA-D8E6-4A03-82A4-AAD5F90757AA}" destId="{A108D5FA-272F-41FD-A077-BF691FC43A33}" srcOrd="1" destOrd="0" parTransId="{60CC1059-6F5D-4A88-A181-A86B1701C550}" sibTransId="{2E869003-5430-4F24-BC0C-66BC103D5DE1}"/>
    <dgm:cxn modelId="{F88AEA9B-8D76-4782-A9F9-9CF40E53AD40}" type="presOf" srcId="{E7F80FE8-DC19-4B9E-A340-BA6B1980C101}" destId="{85D4DFFD-7FB1-4FC4-AABB-79DA95EFD411}" srcOrd="0" destOrd="0" presId="urn:microsoft.com/office/officeart/2005/8/layout/radial4"/>
    <dgm:cxn modelId="{88324BDD-3AF2-4FAF-8E65-AD8713F34BDB}" type="presOf" srcId="{2A1A1BDA-D8E6-4A03-82A4-AAD5F90757AA}" destId="{AF8BA30C-E24E-41E1-8FAD-D092438CA18C}" srcOrd="0" destOrd="0" presId="urn:microsoft.com/office/officeart/2005/8/layout/radial4"/>
    <dgm:cxn modelId="{A966CE54-1011-446E-9E84-677E4158C439}" srcId="{E7F80FE8-DC19-4B9E-A340-BA6B1980C101}" destId="{2A1A1BDA-D8E6-4A03-82A4-AAD5F90757AA}" srcOrd="0" destOrd="0" parTransId="{E418E885-9C8B-4B36-8E5F-00BDE20A4DF3}" sibTransId="{F85DA728-F1E2-42A3-A41A-DBD73EBE7DF0}"/>
    <dgm:cxn modelId="{648FD6AF-3844-471C-B0E8-22D4AF0D8D5D}" type="presOf" srcId="{A108D5FA-272F-41FD-A077-BF691FC43A33}" destId="{51A540DF-00DC-4D3B-B907-A61B7CB13BEC}" srcOrd="0" destOrd="0" presId="urn:microsoft.com/office/officeart/2005/8/layout/radial4"/>
    <dgm:cxn modelId="{E612DF58-6C53-496A-BCAA-9C634039B971}" srcId="{2A1A1BDA-D8E6-4A03-82A4-AAD5F90757AA}" destId="{A061A9CE-8655-460A-98D1-39089E378912}" srcOrd="0" destOrd="0" parTransId="{59034989-6FA6-42DE-B251-BD12B7072C08}" sibTransId="{0ED78B01-4E65-4B37-9931-BFE6C4B99F5C}"/>
    <dgm:cxn modelId="{307C5A98-DDED-4F2D-82F6-252D22FE453E}" type="presParOf" srcId="{85D4DFFD-7FB1-4FC4-AABB-79DA95EFD411}" destId="{AF8BA30C-E24E-41E1-8FAD-D092438CA18C}" srcOrd="0" destOrd="0" presId="urn:microsoft.com/office/officeart/2005/8/layout/radial4"/>
    <dgm:cxn modelId="{61341785-8BC1-469E-84E2-91013CA53436}" type="presParOf" srcId="{85D4DFFD-7FB1-4FC4-AABB-79DA95EFD411}" destId="{C809A7FA-B787-471F-AD09-BACE15189A5E}" srcOrd="1" destOrd="0" presId="urn:microsoft.com/office/officeart/2005/8/layout/radial4"/>
    <dgm:cxn modelId="{ABB63898-04CF-4BB9-992E-E702085EBE68}" type="presParOf" srcId="{85D4DFFD-7FB1-4FC4-AABB-79DA95EFD411}" destId="{AFB41DEB-BB46-4108-82C1-7E2618054653}" srcOrd="2" destOrd="0" presId="urn:microsoft.com/office/officeart/2005/8/layout/radial4"/>
    <dgm:cxn modelId="{777F98EA-298F-4B3F-8A44-E320EAB7D4C9}" type="presParOf" srcId="{85D4DFFD-7FB1-4FC4-AABB-79DA95EFD411}" destId="{D62B9B28-4051-4747-B543-77C825627D26}" srcOrd="3" destOrd="0" presId="urn:microsoft.com/office/officeart/2005/8/layout/radial4"/>
    <dgm:cxn modelId="{014A9EBF-933E-4C29-95B8-E9A767E4AA82}" type="presParOf" srcId="{85D4DFFD-7FB1-4FC4-AABB-79DA95EFD411}" destId="{51A540DF-00DC-4D3B-B907-A61B7CB13BEC}" srcOrd="4" destOrd="0" presId="urn:microsoft.com/office/officeart/2005/8/layout/radial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9F5F85-C259-43BE-B367-BADEA5111A3E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83CE3BF-727F-4BDC-B9B2-D4E5D7DA84E5}">
      <dgm:prSet/>
      <dgm:spPr/>
      <dgm:t>
        <a:bodyPr/>
        <a:lstStyle/>
        <a:p>
          <a:pPr rtl="0"/>
          <a:r>
            <a:rPr lang="es-ES" dirty="0" smtClean="0"/>
            <a:t>Plan: </a:t>
          </a:r>
          <a:endParaRPr lang="es-ES" dirty="0"/>
        </a:p>
      </dgm:t>
    </dgm:pt>
    <dgm:pt modelId="{39D27FC1-9143-4F23-8B74-8E57B3724A15}" type="parTrans" cxnId="{BF3F56BC-E2F1-44C0-A214-BDF900AA8874}">
      <dgm:prSet/>
      <dgm:spPr/>
      <dgm:t>
        <a:bodyPr/>
        <a:lstStyle/>
        <a:p>
          <a:endParaRPr lang="es-ES"/>
        </a:p>
      </dgm:t>
    </dgm:pt>
    <dgm:pt modelId="{F7DFA0A1-06E8-4777-877F-1818F8A13EA8}" type="sibTrans" cxnId="{BF3F56BC-E2F1-44C0-A214-BDF900AA8874}">
      <dgm:prSet/>
      <dgm:spPr/>
      <dgm:t>
        <a:bodyPr/>
        <a:lstStyle/>
        <a:p>
          <a:endParaRPr lang="es-ES"/>
        </a:p>
      </dgm:t>
    </dgm:pt>
    <dgm:pt modelId="{31A7883B-D963-4ECD-B6E0-A55B12FCD8CD}">
      <dgm:prSet/>
      <dgm:spPr/>
      <dgm:t>
        <a:bodyPr/>
        <a:lstStyle/>
        <a:p>
          <a:pPr rtl="0"/>
          <a:r>
            <a:rPr lang="es-ES" dirty="0" smtClean="0"/>
            <a:t>secuencia de acciones</a:t>
          </a:r>
          <a:endParaRPr lang="es-ES" dirty="0"/>
        </a:p>
      </dgm:t>
    </dgm:pt>
    <dgm:pt modelId="{C7F03DFF-C17B-4FDC-9383-1A80AB91933D}" type="parTrans" cxnId="{187A7B3A-C9E2-4026-BD21-BAC4406E4708}">
      <dgm:prSet/>
      <dgm:spPr/>
      <dgm:t>
        <a:bodyPr/>
        <a:lstStyle/>
        <a:p>
          <a:endParaRPr lang="es-ES"/>
        </a:p>
      </dgm:t>
    </dgm:pt>
    <dgm:pt modelId="{26B3DAD7-7D7A-4A20-A31A-E1E716E4EFEB}" type="sibTrans" cxnId="{187A7B3A-C9E2-4026-BD21-BAC4406E4708}">
      <dgm:prSet/>
      <dgm:spPr/>
      <dgm:t>
        <a:bodyPr/>
        <a:lstStyle/>
        <a:p>
          <a:endParaRPr lang="es-ES"/>
        </a:p>
      </dgm:t>
    </dgm:pt>
    <dgm:pt modelId="{A2DBB2AF-299F-4314-8AA2-B884A7CF0FC0}">
      <dgm:prSet/>
      <dgm:spPr/>
      <dgm:t>
        <a:bodyPr/>
        <a:lstStyle/>
        <a:p>
          <a:pPr rtl="0"/>
          <a:r>
            <a:rPr lang="es-ES" dirty="0" smtClean="0"/>
            <a:t> uso de recursos</a:t>
          </a:r>
          <a:endParaRPr lang="es-ES" dirty="0"/>
        </a:p>
      </dgm:t>
    </dgm:pt>
    <dgm:pt modelId="{591E1D6A-06C1-40E7-9201-E49315089090}" type="parTrans" cxnId="{66E1E2AE-AB66-423A-997A-CB272045087E}">
      <dgm:prSet/>
      <dgm:spPr/>
      <dgm:t>
        <a:bodyPr/>
        <a:lstStyle/>
        <a:p>
          <a:endParaRPr lang="es-ES"/>
        </a:p>
      </dgm:t>
    </dgm:pt>
    <dgm:pt modelId="{43107ED6-A599-42B7-8FB9-96438AD4BA36}" type="sibTrans" cxnId="{66E1E2AE-AB66-423A-997A-CB272045087E}">
      <dgm:prSet/>
      <dgm:spPr/>
      <dgm:t>
        <a:bodyPr/>
        <a:lstStyle/>
        <a:p>
          <a:endParaRPr lang="es-ES"/>
        </a:p>
      </dgm:t>
    </dgm:pt>
    <dgm:pt modelId="{D57163AB-8375-4864-B7AD-DD3D47D29B26}">
      <dgm:prSet/>
      <dgm:spPr/>
      <dgm:t>
        <a:bodyPr/>
        <a:lstStyle/>
        <a:p>
          <a:pPr rtl="0"/>
          <a:r>
            <a:rPr lang="es-ES" smtClean="0"/>
            <a:t>organizados </a:t>
          </a:r>
          <a:r>
            <a:rPr lang="es-ES" dirty="0" smtClean="0"/>
            <a:t>en el tiempo</a:t>
          </a:r>
          <a:endParaRPr lang="es-ES" dirty="0"/>
        </a:p>
      </dgm:t>
    </dgm:pt>
    <dgm:pt modelId="{ED98F672-6D7B-45F4-9E3B-540805493F12}" type="parTrans" cxnId="{2E55B151-D9F6-4C61-A71D-21FA91517448}">
      <dgm:prSet/>
      <dgm:spPr/>
      <dgm:t>
        <a:bodyPr/>
        <a:lstStyle/>
        <a:p>
          <a:endParaRPr lang="es-ES"/>
        </a:p>
      </dgm:t>
    </dgm:pt>
    <dgm:pt modelId="{CDEE016E-595B-4FF3-82D7-0F036837FAE1}" type="sibTrans" cxnId="{2E55B151-D9F6-4C61-A71D-21FA91517448}">
      <dgm:prSet/>
      <dgm:spPr/>
      <dgm:t>
        <a:bodyPr/>
        <a:lstStyle/>
        <a:p>
          <a:endParaRPr lang="es-ES"/>
        </a:p>
      </dgm:t>
    </dgm:pt>
    <dgm:pt modelId="{63B8BD88-20A6-433C-A642-4ED98428B5C6}" type="pres">
      <dgm:prSet presAssocID="{309F5F85-C259-43BE-B367-BADEA5111A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2DCE4B-2683-4A20-94A5-962CFA652D64}" type="pres">
      <dgm:prSet presAssocID="{309F5F85-C259-43BE-B367-BADEA5111A3E}" presName="hierFlow" presStyleCnt="0"/>
      <dgm:spPr/>
      <dgm:t>
        <a:bodyPr/>
        <a:lstStyle/>
        <a:p>
          <a:endParaRPr lang="es-ES"/>
        </a:p>
      </dgm:t>
    </dgm:pt>
    <dgm:pt modelId="{0B27F8A0-B753-4099-8006-DB71D897B893}" type="pres">
      <dgm:prSet presAssocID="{309F5F85-C259-43BE-B367-BADEA5111A3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DADBBF2-C210-4F02-95DB-B2DC9F4ABF77}" type="pres">
      <dgm:prSet presAssocID="{283CE3BF-727F-4BDC-B9B2-D4E5D7DA84E5}" presName="Name17" presStyleCnt="0"/>
      <dgm:spPr/>
      <dgm:t>
        <a:bodyPr/>
        <a:lstStyle/>
        <a:p>
          <a:endParaRPr lang="es-ES"/>
        </a:p>
      </dgm:t>
    </dgm:pt>
    <dgm:pt modelId="{5B64038F-00A5-43CC-A1AF-30A53680A7B4}" type="pres">
      <dgm:prSet presAssocID="{283CE3BF-727F-4BDC-B9B2-D4E5D7DA84E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CD123D-96BA-4F95-859A-7A54AAD36A9F}" type="pres">
      <dgm:prSet presAssocID="{283CE3BF-727F-4BDC-B9B2-D4E5D7DA84E5}" presName="hierChild2" presStyleCnt="0"/>
      <dgm:spPr/>
      <dgm:t>
        <a:bodyPr/>
        <a:lstStyle/>
        <a:p>
          <a:endParaRPr lang="es-ES"/>
        </a:p>
      </dgm:t>
    </dgm:pt>
    <dgm:pt modelId="{A5A9C567-7726-4F67-A32D-E1B7F7138446}" type="pres">
      <dgm:prSet presAssocID="{C7F03DFF-C17B-4FDC-9383-1A80AB91933D}" presName="Name25" presStyleLbl="parChTrans1D2" presStyleIdx="0" presStyleCnt="3"/>
      <dgm:spPr/>
      <dgm:t>
        <a:bodyPr/>
        <a:lstStyle/>
        <a:p>
          <a:endParaRPr lang="es-ES"/>
        </a:p>
      </dgm:t>
    </dgm:pt>
    <dgm:pt modelId="{CC3E11A9-A4DD-402D-A2AD-767B6B984A44}" type="pres">
      <dgm:prSet presAssocID="{C7F03DFF-C17B-4FDC-9383-1A80AB91933D}" presName="connTx" presStyleLbl="parChTrans1D2" presStyleIdx="0" presStyleCnt="3"/>
      <dgm:spPr/>
      <dgm:t>
        <a:bodyPr/>
        <a:lstStyle/>
        <a:p>
          <a:endParaRPr lang="es-ES"/>
        </a:p>
      </dgm:t>
    </dgm:pt>
    <dgm:pt modelId="{A9CBA74A-010C-4D7A-A606-9804F3CAD0C7}" type="pres">
      <dgm:prSet presAssocID="{31A7883B-D963-4ECD-B6E0-A55B12FCD8CD}" presName="Name30" presStyleCnt="0"/>
      <dgm:spPr/>
      <dgm:t>
        <a:bodyPr/>
        <a:lstStyle/>
        <a:p>
          <a:endParaRPr lang="es-ES"/>
        </a:p>
      </dgm:t>
    </dgm:pt>
    <dgm:pt modelId="{4026FACF-41D1-4D1A-99EA-AEE62E259324}" type="pres">
      <dgm:prSet presAssocID="{31A7883B-D963-4ECD-B6E0-A55B12FCD8CD}" presName="level2Shape" presStyleLbl="node2" presStyleIdx="0" presStyleCnt="3"/>
      <dgm:spPr/>
      <dgm:t>
        <a:bodyPr/>
        <a:lstStyle/>
        <a:p>
          <a:endParaRPr lang="es-ES"/>
        </a:p>
      </dgm:t>
    </dgm:pt>
    <dgm:pt modelId="{76648E70-F7A9-4AF2-8FC5-1868A4E0E816}" type="pres">
      <dgm:prSet presAssocID="{31A7883B-D963-4ECD-B6E0-A55B12FCD8CD}" presName="hierChild3" presStyleCnt="0"/>
      <dgm:spPr/>
      <dgm:t>
        <a:bodyPr/>
        <a:lstStyle/>
        <a:p>
          <a:endParaRPr lang="es-ES"/>
        </a:p>
      </dgm:t>
    </dgm:pt>
    <dgm:pt modelId="{FB6D8107-8746-41DF-81B9-C22E81F71E7F}" type="pres">
      <dgm:prSet presAssocID="{591E1D6A-06C1-40E7-9201-E49315089090}" presName="Name25" presStyleLbl="parChTrans1D2" presStyleIdx="1" presStyleCnt="3"/>
      <dgm:spPr/>
      <dgm:t>
        <a:bodyPr/>
        <a:lstStyle/>
        <a:p>
          <a:endParaRPr lang="es-ES"/>
        </a:p>
      </dgm:t>
    </dgm:pt>
    <dgm:pt modelId="{CFA67B46-2B7B-44AE-95FC-86FC38452F3E}" type="pres">
      <dgm:prSet presAssocID="{591E1D6A-06C1-40E7-9201-E49315089090}" presName="connTx" presStyleLbl="parChTrans1D2" presStyleIdx="1" presStyleCnt="3"/>
      <dgm:spPr/>
      <dgm:t>
        <a:bodyPr/>
        <a:lstStyle/>
        <a:p>
          <a:endParaRPr lang="es-ES"/>
        </a:p>
      </dgm:t>
    </dgm:pt>
    <dgm:pt modelId="{146C2FE3-4267-42E7-96F3-23CED19CB0CE}" type="pres">
      <dgm:prSet presAssocID="{A2DBB2AF-299F-4314-8AA2-B884A7CF0FC0}" presName="Name30" presStyleCnt="0"/>
      <dgm:spPr/>
      <dgm:t>
        <a:bodyPr/>
        <a:lstStyle/>
        <a:p>
          <a:endParaRPr lang="es-ES"/>
        </a:p>
      </dgm:t>
    </dgm:pt>
    <dgm:pt modelId="{FED9825A-FC19-4AA9-8CFD-1CF17CC7778E}" type="pres">
      <dgm:prSet presAssocID="{A2DBB2AF-299F-4314-8AA2-B884A7CF0FC0}" presName="level2Shape" presStyleLbl="node2" presStyleIdx="1" presStyleCnt="3"/>
      <dgm:spPr/>
      <dgm:t>
        <a:bodyPr/>
        <a:lstStyle/>
        <a:p>
          <a:endParaRPr lang="es-ES"/>
        </a:p>
      </dgm:t>
    </dgm:pt>
    <dgm:pt modelId="{30F51C17-5077-4568-8574-FE252F736B68}" type="pres">
      <dgm:prSet presAssocID="{A2DBB2AF-299F-4314-8AA2-B884A7CF0FC0}" presName="hierChild3" presStyleCnt="0"/>
      <dgm:spPr/>
      <dgm:t>
        <a:bodyPr/>
        <a:lstStyle/>
        <a:p>
          <a:endParaRPr lang="es-ES"/>
        </a:p>
      </dgm:t>
    </dgm:pt>
    <dgm:pt modelId="{5476E44C-8FC3-4D34-BCE0-841C3460B977}" type="pres">
      <dgm:prSet presAssocID="{ED98F672-6D7B-45F4-9E3B-540805493F12}" presName="Name25" presStyleLbl="parChTrans1D2" presStyleIdx="2" presStyleCnt="3"/>
      <dgm:spPr/>
      <dgm:t>
        <a:bodyPr/>
        <a:lstStyle/>
        <a:p>
          <a:endParaRPr lang="es-ES"/>
        </a:p>
      </dgm:t>
    </dgm:pt>
    <dgm:pt modelId="{7E8A9A2A-EE25-4D68-8FF9-3F50A2874FE7}" type="pres">
      <dgm:prSet presAssocID="{ED98F672-6D7B-45F4-9E3B-540805493F12}" presName="connTx" presStyleLbl="parChTrans1D2" presStyleIdx="2" presStyleCnt="3"/>
      <dgm:spPr/>
      <dgm:t>
        <a:bodyPr/>
        <a:lstStyle/>
        <a:p>
          <a:endParaRPr lang="es-ES"/>
        </a:p>
      </dgm:t>
    </dgm:pt>
    <dgm:pt modelId="{075689E0-631E-480E-B4FA-066884DE32AC}" type="pres">
      <dgm:prSet presAssocID="{D57163AB-8375-4864-B7AD-DD3D47D29B26}" presName="Name30" presStyleCnt="0"/>
      <dgm:spPr/>
      <dgm:t>
        <a:bodyPr/>
        <a:lstStyle/>
        <a:p>
          <a:endParaRPr lang="es-ES"/>
        </a:p>
      </dgm:t>
    </dgm:pt>
    <dgm:pt modelId="{BBAEBF0C-E88B-4E9C-893B-BA4B939D328E}" type="pres">
      <dgm:prSet presAssocID="{D57163AB-8375-4864-B7AD-DD3D47D29B26}" presName="level2Shape" presStyleLbl="node2" presStyleIdx="2" presStyleCnt="3"/>
      <dgm:spPr/>
      <dgm:t>
        <a:bodyPr/>
        <a:lstStyle/>
        <a:p>
          <a:endParaRPr lang="es-ES"/>
        </a:p>
      </dgm:t>
    </dgm:pt>
    <dgm:pt modelId="{D824EB5E-D5D1-40A4-A666-F26B1ABA6FFB}" type="pres">
      <dgm:prSet presAssocID="{D57163AB-8375-4864-B7AD-DD3D47D29B26}" presName="hierChild3" presStyleCnt="0"/>
      <dgm:spPr/>
      <dgm:t>
        <a:bodyPr/>
        <a:lstStyle/>
        <a:p>
          <a:endParaRPr lang="es-ES"/>
        </a:p>
      </dgm:t>
    </dgm:pt>
    <dgm:pt modelId="{189E5EA4-C33B-4CC0-8C01-45985901F563}" type="pres">
      <dgm:prSet presAssocID="{309F5F85-C259-43BE-B367-BADEA5111A3E}" presName="bgShapesFlow" presStyleCnt="0"/>
      <dgm:spPr/>
      <dgm:t>
        <a:bodyPr/>
        <a:lstStyle/>
        <a:p>
          <a:endParaRPr lang="es-ES"/>
        </a:p>
      </dgm:t>
    </dgm:pt>
  </dgm:ptLst>
  <dgm:cxnLst>
    <dgm:cxn modelId="{791EEC02-9E96-4716-B65A-681CD9EFA00B}" type="presOf" srcId="{ED98F672-6D7B-45F4-9E3B-540805493F12}" destId="{7E8A9A2A-EE25-4D68-8FF9-3F50A2874FE7}" srcOrd="1" destOrd="0" presId="urn:microsoft.com/office/officeart/2005/8/layout/hierarchy5"/>
    <dgm:cxn modelId="{5B0E7484-6DFE-4361-88C7-71D193975F79}" type="presOf" srcId="{283CE3BF-727F-4BDC-B9B2-D4E5D7DA84E5}" destId="{5B64038F-00A5-43CC-A1AF-30A53680A7B4}" srcOrd="0" destOrd="0" presId="urn:microsoft.com/office/officeart/2005/8/layout/hierarchy5"/>
    <dgm:cxn modelId="{7B1D6A42-00EF-459E-AFB8-8B97CB456468}" type="presOf" srcId="{ED98F672-6D7B-45F4-9E3B-540805493F12}" destId="{5476E44C-8FC3-4D34-BCE0-841C3460B977}" srcOrd="0" destOrd="0" presId="urn:microsoft.com/office/officeart/2005/8/layout/hierarchy5"/>
    <dgm:cxn modelId="{187A7B3A-C9E2-4026-BD21-BAC4406E4708}" srcId="{283CE3BF-727F-4BDC-B9B2-D4E5D7DA84E5}" destId="{31A7883B-D963-4ECD-B6E0-A55B12FCD8CD}" srcOrd="0" destOrd="0" parTransId="{C7F03DFF-C17B-4FDC-9383-1A80AB91933D}" sibTransId="{26B3DAD7-7D7A-4A20-A31A-E1E716E4EFEB}"/>
    <dgm:cxn modelId="{951A5CDD-699F-4368-824D-C85F08ED50C2}" type="presOf" srcId="{309F5F85-C259-43BE-B367-BADEA5111A3E}" destId="{63B8BD88-20A6-433C-A642-4ED98428B5C6}" srcOrd="0" destOrd="0" presId="urn:microsoft.com/office/officeart/2005/8/layout/hierarchy5"/>
    <dgm:cxn modelId="{2E55B151-D9F6-4C61-A71D-21FA91517448}" srcId="{283CE3BF-727F-4BDC-B9B2-D4E5D7DA84E5}" destId="{D57163AB-8375-4864-B7AD-DD3D47D29B26}" srcOrd="2" destOrd="0" parTransId="{ED98F672-6D7B-45F4-9E3B-540805493F12}" sibTransId="{CDEE016E-595B-4FF3-82D7-0F036837FAE1}"/>
    <dgm:cxn modelId="{55EBAC30-B131-48A4-8C85-244DEE0E2591}" type="presOf" srcId="{C7F03DFF-C17B-4FDC-9383-1A80AB91933D}" destId="{CC3E11A9-A4DD-402D-A2AD-767B6B984A44}" srcOrd="1" destOrd="0" presId="urn:microsoft.com/office/officeart/2005/8/layout/hierarchy5"/>
    <dgm:cxn modelId="{8B36CC9A-27B7-4478-B53D-74CE4E7D75B8}" type="presOf" srcId="{31A7883B-D963-4ECD-B6E0-A55B12FCD8CD}" destId="{4026FACF-41D1-4D1A-99EA-AEE62E259324}" srcOrd="0" destOrd="0" presId="urn:microsoft.com/office/officeart/2005/8/layout/hierarchy5"/>
    <dgm:cxn modelId="{1E3845E2-1620-4C7A-82FA-FD03D246A082}" type="presOf" srcId="{D57163AB-8375-4864-B7AD-DD3D47D29B26}" destId="{BBAEBF0C-E88B-4E9C-893B-BA4B939D328E}" srcOrd="0" destOrd="0" presId="urn:microsoft.com/office/officeart/2005/8/layout/hierarchy5"/>
    <dgm:cxn modelId="{1E4190B2-4607-4013-AF4F-2CDF7FF658AD}" type="presOf" srcId="{C7F03DFF-C17B-4FDC-9383-1A80AB91933D}" destId="{A5A9C567-7726-4F67-A32D-E1B7F7138446}" srcOrd="0" destOrd="0" presId="urn:microsoft.com/office/officeart/2005/8/layout/hierarchy5"/>
    <dgm:cxn modelId="{495F542A-5DB5-4438-ABA6-70288D88B6CE}" type="presOf" srcId="{A2DBB2AF-299F-4314-8AA2-B884A7CF0FC0}" destId="{FED9825A-FC19-4AA9-8CFD-1CF17CC7778E}" srcOrd="0" destOrd="0" presId="urn:microsoft.com/office/officeart/2005/8/layout/hierarchy5"/>
    <dgm:cxn modelId="{BF3F56BC-E2F1-44C0-A214-BDF900AA8874}" srcId="{309F5F85-C259-43BE-B367-BADEA5111A3E}" destId="{283CE3BF-727F-4BDC-B9B2-D4E5D7DA84E5}" srcOrd="0" destOrd="0" parTransId="{39D27FC1-9143-4F23-8B74-8E57B3724A15}" sibTransId="{F7DFA0A1-06E8-4777-877F-1818F8A13EA8}"/>
    <dgm:cxn modelId="{EE2437EC-894B-42B6-909F-E8887EBAB688}" type="presOf" srcId="{591E1D6A-06C1-40E7-9201-E49315089090}" destId="{CFA67B46-2B7B-44AE-95FC-86FC38452F3E}" srcOrd="1" destOrd="0" presId="urn:microsoft.com/office/officeart/2005/8/layout/hierarchy5"/>
    <dgm:cxn modelId="{36079DE0-077F-4563-A7C9-B8BAA02EC3DB}" type="presOf" srcId="{591E1D6A-06C1-40E7-9201-E49315089090}" destId="{FB6D8107-8746-41DF-81B9-C22E81F71E7F}" srcOrd="0" destOrd="0" presId="urn:microsoft.com/office/officeart/2005/8/layout/hierarchy5"/>
    <dgm:cxn modelId="{66E1E2AE-AB66-423A-997A-CB272045087E}" srcId="{283CE3BF-727F-4BDC-B9B2-D4E5D7DA84E5}" destId="{A2DBB2AF-299F-4314-8AA2-B884A7CF0FC0}" srcOrd="1" destOrd="0" parTransId="{591E1D6A-06C1-40E7-9201-E49315089090}" sibTransId="{43107ED6-A599-42B7-8FB9-96438AD4BA36}"/>
    <dgm:cxn modelId="{4DFA4205-7C0B-464F-8A5F-CF0E820C47E6}" type="presParOf" srcId="{63B8BD88-20A6-433C-A642-4ED98428B5C6}" destId="{8D2DCE4B-2683-4A20-94A5-962CFA652D64}" srcOrd="0" destOrd="0" presId="urn:microsoft.com/office/officeart/2005/8/layout/hierarchy5"/>
    <dgm:cxn modelId="{570DF83D-6A84-4107-A851-D791D1A8071E}" type="presParOf" srcId="{8D2DCE4B-2683-4A20-94A5-962CFA652D64}" destId="{0B27F8A0-B753-4099-8006-DB71D897B893}" srcOrd="0" destOrd="0" presId="urn:microsoft.com/office/officeart/2005/8/layout/hierarchy5"/>
    <dgm:cxn modelId="{23BF282F-C0EC-42B5-A854-9441FA66976D}" type="presParOf" srcId="{0B27F8A0-B753-4099-8006-DB71D897B893}" destId="{0DADBBF2-C210-4F02-95DB-B2DC9F4ABF77}" srcOrd="0" destOrd="0" presId="urn:microsoft.com/office/officeart/2005/8/layout/hierarchy5"/>
    <dgm:cxn modelId="{7B4579C1-8A13-42CC-8C04-414842761717}" type="presParOf" srcId="{0DADBBF2-C210-4F02-95DB-B2DC9F4ABF77}" destId="{5B64038F-00A5-43CC-A1AF-30A53680A7B4}" srcOrd="0" destOrd="0" presId="urn:microsoft.com/office/officeart/2005/8/layout/hierarchy5"/>
    <dgm:cxn modelId="{8FA6FA2F-CB8D-406E-88FB-F08D7843AEC7}" type="presParOf" srcId="{0DADBBF2-C210-4F02-95DB-B2DC9F4ABF77}" destId="{FECD123D-96BA-4F95-859A-7A54AAD36A9F}" srcOrd="1" destOrd="0" presId="urn:microsoft.com/office/officeart/2005/8/layout/hierarchy5"/>
    <dgm:cxn modelId="{C29DB11A-ECB9-4BA8-B8B4-5F3A903B6702}" type="presParOf" srcId="{FECD123D-96BA-4F95-859A-7A54AAD36A9F}" destId="{A5A9C567-7726-4F67-A32D-E1B7F7138446}" srcOrd="0" destOrd="0" presId="urn:microsoft.com/office/officeart/2005/8/layout/hierarchy5"/>
    <dgm:cxn modelId="{64EBB7D0-9A62-4ED0-B198-7C13AFE5D6DA}" type="presParOf" srcId="{A5A9C567-7726-4F67-A32D-E1B7F7138446}" destId="{CC3E11A9-A4DD-402D-A2AD-767B6B984A44}" srcOrd="0" destOrd="0" presId="urn:microsoft.com/office/officeart/2005/8/layout/hierarchy5"/>
    <dgm:cxn modelId="{E513D660-7095-40FA-88AB-F73B3CCFCAD9}" type="presParOf" srcId="{FECD123D-96BA-4F95-859A-7A54AAD36A9F}" destId="{A9CBA74A-010C-4D7A-A606-9804F3CAD0C7}" srcOrd="1" destOrd="0" presId="urn:microsoft.com/office/officeart/2005/8/layout/hierarchy5"/>
    <dgm:cxn modelId="{F30ED428-621D-44C8-8596-C3587A8B2455}" type="presParOf" srcId="{A9CBA74A-010C-4D7A-A606-9804F3CAD0C7}" destId="{4026FACF-41D1-4D1A-99EA-AEE62E259324}" srcOrd="0" destOrd="0" presId="urn:microsoft.com/office/officeart/2005/8/layout/hierarchy5"/>
    <dgm:cxn modelId="{5D47BB7C-73FA-4418-A8F3-14911304E79C}" type="presParOf" srcId="{A9CBA74A-010C-4D7A-A606-9804F3CAD0C7}" destId="{76648E70-F7A9-4AF2-8FC5-1868A4E0E816}" srcOrd="1" destOrd="0" presId="urn:microsoft.com/office/officeart/2005/8/layout/hierarchy5"/>
    <dgm:cxn modelId="{EC4AAFDC-3D8D-4DD3-AE9A-135712648FF1}" type="presParOf" srcId="{FECD123D-96BA-4F95-859A-7A54AAD36A9F}" destId="{FB6D8107-8746-41DF-81B9-C22E81F71E7F}" srcOrd="2" destOrd="0" presId="urn:microsoft.com/office/officeart/2005/8/layout/hierarchy5"/>
    <dgm:cxn modelId="{27F83165-8481-40C9-BEC2-2E8F4644D1D9}" type="presParOf" srcId="{FB6D8107-8746-41DF-81B9-C22E81F71E7F}" destId="{CFA67B46-2B7B-44AE-95FC-86FC38452F3E}" srcOrd="0" destOrd="0" presId="urn:microsoft.com/office/officeart/2005/8/layout/hierarchy5"/>
    <dgm:cxn modelId="{55B9B5FC-C45F-4BF9-B8E5-489F23F2F5DB}" type="presParOf" srcId="{FECD123D-96BA-4F95-859A-7A54AAD36A9F}" destId="{146C2FE3-4267-42E7-96F3-23CED19CB0CE}" srcOrd="3" destOrd="0" presId="urn:microsoft.com/office/officeart/2005/8/layout/hierarchy5"/>
    <dgm:cxn modelId="{4F03268C-4095-4318-9186-24870BE6070D}" type="presParOf" srcId="{146C2FE3-4267-42E7-96F3-23CED19CB0CE}" destId="{FED9825A-FC19-4AA9-8CFD-1CF17CC7778E}" srcOrd="0" destOrd="0" presId="urn:microsoft.com/office/officeart/2005/8/layout/hierarchy5"/>
    <dgm:cxn modelId="{C25DD152-084B-47A2-ADDB-92E580C71436}" type="presParOf" srcId="{146C2FE3-4267-42E7-96F3-23CED19CB0CE}" destId="{30F51C17-5077-4568-8574-FE252F736B68}" srcOrd="1" destOrd="0" presId="urn:microsoft.com/office/officeart/2005/8/layout/hierarchy5"/>
    <dgm:cxn modelId="{AFC9F9A1-E61E-4309-B636-61624F43869F}" type="presParOf" srcId="{FECD123D-96BA-4F95-859A-7A54AAD36A9F}" destId="{5476E44C-8FC3-4D34-BCE0-841C3460B977}" srcOrd="4" destOrd="0" presId="urn:microsoft.com/office/officeart/2005/8/layout/hierarchy5"/>
    <dgm:cxn modelId="{A91FBB5E-8FA7-4FE4-8704-726BEEC43BF6}" type="presParOf" srcId="{5476E44C-8FC3-4D34-BCE0-841C3460B977}" destId="{7E8A9A2A-EE25-4D68-8FF9-3F50A2874FE7}" srcOrd="0" destOrd="0" presId="urn:microsoft.com/office/officeart/2005/8/layout/hierarchy5"/>
    <dgm:cxn modelId="{DCE50623-C4AF-4DB4-A763-276FA79803F9}" type="presParOf" srcId="{FECD123D-96BA-4F95-859A-7A54AAD36A9F}" destId="{075689E0-631E-480E-B4FA-066884DE32AC}" srcOrd="5" destOrd="0" presId="urn:microsoft.com/office/officeart/2005/8/layout/hierarchy5"/>
    <dgm:cxn modelId="{4E1E086A-5C76-41B5-A32E-D4CA4B9657AC}" type="presParOf" srcId="{075689E0-631E-480E-B4FA-066884DE32AC}" destId="{BBAEBF0C-E88B-4E9C-893B-BA4B939D328E}" srcOrd="0" destOrd="0" presId="urn:microsoft.com/office/officeart/2005/8/layout/hierarchy5"/>
    <dgm:cxn modelId="{3E10BCA5-19FB-4627-B0AE-352ECAF898CF}" type="presParOf" srcId="{075689E0-631E-480E-B4FA-066884DE32AC}" destId="{D824EB5E-D5D1-40A4-A666-F26B1ABA6FFB}" srcOrd="1" destOrd="0" presId="urn:microsoft.com/office/officeart/2005/8/layout/hierarchy5"/>
    <dgm:cxn modelId="{77A0B388-86C3-4FC6-8F31-8A6695B19F35}" type="presParOf" srcId="{63B8BD88-20A6-433C-A642-4ED98428B5C6}" destId="{189E5EA4-C33B-4CC0-8C01-45985901F563}" srcOrd="1" destOrd="0" presId="urn:microsoft.com/office/officeart/2005/8/layout/hierarchy5"/>
  </dgm:cxnLst>
  <dgm:bg/>
  <dgm:whole>
    <a:ln w="76200"/>
  </dgm:whole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77FAEE-7AAC-4807-A149-3FE564C750E7}" type="doc">
      <dgm:prSet loTypeId="urn:microsoft.com/office/officeart/2005/8/layout/radial6" loCatId="cycle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8F660E0F-D9D8-4465-9485-BACDF28F9D01}">
      <dgm:prSet/>
      <dgm:spPr/>
      <dgm:t>
        <a:bodyPr/>
        <a:lstStyle/>
        <a:p>
          <a:pPr rtl="0"/>
          <a:r>
            <a:rPr lang="es-ES" dirty="0" smtClean="0"/>
            <a:t>Monitor</a:t>
          </a:r>
          <a:endParaRPr lang="es-ES" dirty="0"/>
        </a:p>
      </dgm:t>
    </dgm:pt>
    <dgm:pt modelId="{44AF064F-442D-400D-89F0-126D7346A183}" type="par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C52048B5-96C7-4B99-9D5A-480EE2B822A0}" type="sib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6B4AC92B-91F2-4FA5-BBE2-3E50EE66EA13}">
      <dgm:prSet/>
      <dgm:spPr/>
      <dgm:t>
        <a:bodyPr/>
        <a:lstStyle/>
        <a:p>
          <a:pPr rtl="0"/>
          <a:r>
            <a:rPr lang="es-ES" dirty="0" smtClean="0"/>
            <a:t>Ejecución</a:t>
          </a:r>
          <a:endParaRPr lang="es-ES" dirty="0"/>
        </a:p>
      </dgm:t>
    </dgm:pt>
    <dgm:pt modelId="{C117A9CB-B8FA-417B-AC88-398037FC2296}" type="parTrans" cxnId="{ED27757D-CC98-4FA0-9012-8BD4D003361C}">
      <dgm:prSet/>
      <dgm:spPr/>
      <dgm:t>
        <a:bodyPr/>
        <a:lstStyle/>
        <a:p>
          <a:endParaRPr lang="es-ES"/>
        </a:p>
      </dgm:t>
    </dgm:pt>
    <dgm:pt modelId="{D4604537-6B32-4F2E-873D-381D4F850DAB}" type="sibTrans" cxnId="{ED27757D-CC98-4FA0-9012-8BD4D003361C}">
      <dgm:prSet/>
      <dgm:spPr/>
      <dgm:t>
        <a:bodyPr/>
        <a:lstStyle/>
        <a:p>
          <a:endParaRPr lang="es-ES"/>
        </a:p>
      </dgm:t>
    </dgm:pt>
    <dgm:pt modelId="{A7D17193-9EF7-4471-952E-B5677586BAB9}">
      <dgm:prSet/>
      <dgm:spPr/>
      <dgm:t>
        <a:bodyPr/>
        <a:lstStyle/>
        <a:p>
          <a:pPr rtl="0"/>
          <a:r>
            <a:rPr lang="es-ES" dirty="0" smtClean="0"/>
            <a:t>Fallos</a:t>
          </a:r>
          <a:endParaRPr lang="es-ES" dirty="0"/>
        </a:p>
      </dgm:t>
    </dgm:pt>
    <dgm:pt modelId="{65035EC4-9732-42AA-8E86-2D0F9984C4F9}" type="parTrans" cxnId="{D672933B-25A2-4CD5-B3A7-2DE702188BBE}">
      <dgm:prSet/>
      <dgm:spPr/>
      <dgm:t>
        <a:bodyPr/>
        <a:lstStyle/>
        <a:p>
          <a:endParaRPr lang="es-ES"/>
        </a:p>
      </dgm:t>
    </dgm:pt>
    <dgm:pt modelId="{D514923A-D755-4275-B391-D92057C84D0C}" type="sibTrans" cxnId="{D672933B-25A2-4CD5-B3A7-2DE702188BBE}">
      <dgm:prSet/>
      <dgm:spPr/>
      <dgm:t>
        <a:bodyPr/>
        <a:lstStyle/>
        <a:p>
          <a:endParaRPr lang="es-ES"/>
        </a:p>
      </dgm:t>
    </dgm:pt>
    <dgm:pt modelId="{30BB243A-F15E-4E30-948B-23B27AD9EC2F}" type="pres">
      <dgm:prSet presAssocID="{D277FAEE-7AAC-4807-A149-3FE564C750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A8B7BB2-986E-4CD7-8C15-FA75DCA6AB48}" type="pres">
      <dgm:prSet presAssocID="{8F660E0F-D9D8-4465-9485-BACDF28F9D01}" presName="centerShape" presStyleLbl="node0" presStyleIdx="0" presStyleCnt="1"/>
      <dgm:spPr/>
      <dgm:t>
        <a:bodyPr/>
        <a:lstStyle/>
        <a:p>
          <a:endParaRPr lang="es-ES"/>
        </a:p>
      </dgm:t>
    </dgm:pt>
    <dgm:pt modelId="{762A028B-455F-4950-819B-30581C6BB04E}" type="pres">
      <dgm:prSet presAssocID="{6B4AC92B-91F2-4FA5-BBE2-3E50EE66EA1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F0E0E7-862B-4A59-AEF5-D3243A86CF46}" type="pres">
      <dgm:prSet presAssocID="{6B4AC92B-91F2-4FA5-BBE2-3E50EE66EA13}" presName="dummy" presStyleCnt="0"/>
      <dgm:spPr/>
    </dgm:pt>
    <dgm:pt modelId="{2AAD1FAA-E2A2-4933-ADDD-A47190D8B1D0}" type="pres">
      <dgm:prSet presAssocID="{D4604537-6B32-4F2E-873D-381D4F850DAB}" presName="sibTrans" presStyleLbl="sibTrans2D1" presStyleIdx="0" presStyleCnt="2"/>
      <dgm:spPr/>
      <dgm:t>
        <a:bodyPr/>
        <a:lstStyle/>
        <a:p>
          <a:endParaRPr lang="es-ES"/>
        </a:p>
      </dgm:t>
    </dgm:pt>
    <dgm:pt modelId="{57AC8822-AB9C-4C80-A1AA-B756E1A3A6DF}" type="pres">
      <dgm:prSet presAssocID="{A7D17193-9EF7-4471-952E-B5677586BAB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BE77AB-AB89-4BD4-A9AB-66CB3EAF0367}" type="pres">
      <dgm:prSet presAssocID="{A7D17193-9EF7-4471-952E-B5677586BAB9}" presName="dummy" presStyleCnt="0"/>
      <dgm:spPr/>
    </dgm:pt>
    <dgm:pt modelId="{C9E733A0-672E-48A2-9D40-50F3249F06F5}" type="pres">
      <dgm:prSet presAssocID="{D514923A-D755-4275-B391-D92057C84D0C}" presName="sibTrans" presStyleLbl="sibTrans2D1" presStyleIdx="1" presStyleCnt="2"/>
      <dgm:spPr/>
      <dgm:t>
        <a:bodyPr/>
        <a:lstStyle/>
        <a:p>
          <a:endParaRPr lang="es-ES"/>
        </a:p>
      </dgm:t>
    </dgm:pt>
  </dgm:ptLst>
  <dgm:cxnLst>
    <dgm:cxn modelId="{ED27757D-CC98-4FA0-9012-8BD4D003361C}" srcId="{8F660E0F-D9D8-4465-9485-BACDF28F9D01}" destId="{6B4AC92B-91F2-4FA5-BBE2-3E50EE66EA13}" srcOrd="0" destOrd="0" parTransId="{C117A9CB-B8FA-417B-AC88-398037FC2296}" sibTransId="{D4604537-6B32-4F2E-873D-381D4F850DAB}"/>
    <dgm:cxn modelId="{5F39CA8B-6552-42BC-BB1A-C0E08D77C479}" type="presOf" srcId="{8F660E0F-D9D8-4465-9485-BACDF28F9D01}" destId="{6A8B7BB2-986E-4CD7-8C15-FA75DCA6AB48}" srcOrd="0" destOrd="0" presId="urn:microsoft.com/office/officeart/2005/8/layout/radial6"/>
    <dgm:cxn modelId="{B0CEB3F8-676C-4368-A290-B7252CFD13AB}" type="presOf" srcId="{6B4AC92B-91F2-4FA5-BBE2-3E50EE66EA13}" destId="{762A028B-455F-4950-819B-30581C6BB04E}" srcOrd="0" destOrd="0" presId="urn:microsoft.com/office/officeart/2005/8/layout/radial6"/>
    <dgm:cxn modelId="{9959B6A8-5B09-4BF0-9180-2AB0D883895F}" type="presOf" srcId="{D514923A-D755-4275-B391-D92057C84D0C}" destId="{C9E733A0-672E-48A2-9D40-50F3249F06F5}" srcOrd="0" destOrd="0" presId="urn:microsoft.com/office/officeart/2005/8/layout/radial6"/>
    <dgm:cxn modelId="{D672933B-25A2-4CD5-B3A7-2DE702188BBE}" srcId="{8F660E0F-D9D8-4465-9485-BACDF28F9D01}" destId="{A7D17193-9EF7-4471-952E-B5677586BAB9}" srcOrd="1" destOrd="0" parTransId="{65035EC4-9732-42AA-8E86-2D0F9984C4F9}" sibTransId="{D514923A-D755-4275-B391-D92057C84D0C}"/>
    <dgm:cxn modelId="{D3977F4B-720A-46EE-B296-2BF2C058747D}" type="presOf" srcId="{D4604537-6B32-4F2E-873D-381D4F850DAB}" destId="{2AAD1FAA-E2A2-4933-ADDD-A47190D8B1D0}" srcOrd="0" destOrd="0" presId="urn:microsoft.com/office/officeart/2005/8/layout/radial6"/>
    <dgm:cxn modelId="{81392CD5-1279-440F-B0D0-2318E4F57F18}" type="presOf" srcId="{D277FAEE-7AAC-4807-A149-3FE564C750E7}" destId="{30BB243A-F15E-4E30-948B-23B27AD9EC2F}" srcOrd="0" destOrd="0" presId="urn:microsoft.com/office/officeart/2005/8/layout/radial6"/>
    <dgm:cxn modelId="{C1C0FFF9-7952-47D6-BCBC-04327C6AC28F}" srcId="{D277FAEE-7AAC-4807-A149-3FE564C750E7}" destId="{8F660E0F-D9D8-4465-9485-BACDF28F9D01}" srcOrd="0" destOrd="0" parTransId="{44AF064F-442D-400D-89F0-126D7346A183}" sibTransId="{C52048B5-96C7-4B99-9D5A-480EE2B822A0}"/>
    <dgm:cxn modelId="{CD459DDF-2D01-4DA8-BE3C-96A16B6E6C55}" type="presOf" srcId="{A7D17193-9EF7-4471-952E-B5677586BAB9}" destId="{57AC8822-AB9C-4C80-A1AA-B756E1A3A6DF}" srcOrd="0" destOrd="0" presId="urn:microsoft.com/office/officeart/2005/8/layout/radial6"/>
    <dgm:cxn modelId="{4FC4D627-47A0-4263-8E44-08C7C474A307}" type="presParOf" srcId="{30BB243A-F15E-4E30-948B-23B27AD9EC2F}" destId="{6A8B7BB2-986E-4CD7-8C15-FA75DCA6AB48}" srcOrd="0" destOrd="0" presId="urn:microsoft.com/office/officeart/2005/8/layout/radial6"/>
    <dgm:cxn modelId="{14C52877-1AE5-42AF-A8D0-825A44AD7098}" type="presParOf" srcId="{30BB243A-F15E-4E30-948B-23B27AD9EC2F}" destId="{762A028B-455F-4950-819B-30581C6BB04E}" srcOrd="1" destOrd="0" presId="urn:microsoft.com/office/officeart/2005/8/layout/radial6"/>
    <dgm:cxn modelId="{6264FA7C-3C5B-4D4A-8963-EC327946BBDA}" type="presParOf" srcId="{30BB243A-F15E-4E30-948B-23B27AD9EC2F}" destId="{2AF0E0E7-862B-4A59-AEF5-D3243A86CF46}" srcOrd="2" destOrd="0" presId="urn:microsoft.com/office/officeart/2005/8/layout/radial6"/>
    <dgm:cxn modelId="{42E8D6A1-D32D-45D1-A4B8-99AEC5FC51A6}" type="presParOf" srcId="{30BB243A-F15E-4E30-948B-23B27AD9EC2F}" destId="{2AAD1FAA-E2A2-4933-ADDD-A47190D8B1D0}" srcOrd="3" destOrd="0" presId="urn:microsoft.com/office/officeart/2005/8/layout/radial6"/>
    <dgm:cxn modelId="{B9C05C69-CE03-464C-B703-6A7F48223913}" type="presParOf" srcId="{30BB243A-F15E-4E30-948B-23B27AD9EC2F}" destId="{57AC8822-AB9C-4C80-A1AA-B756E1A3A6DF}" srcOrd="4" destOrd="0" presId="urn:microsoft.com/office/officeart/2005/8/layout/radial6"/>
    <dgm:cxn modelId="{0B01FEFE-E830-447D-B413-B8ABEB1012A5}" type="presParOf" srcId="{30BB243A-F15E-4E30-948B-23B27AD9EC2F}" destId="{F5BE77AB-AB89-4BD4-A9AB-66CB3EAF0367}" srcOrd="5" destOrd="0" presId="urn:microsoft.com/office/officeart/2005/8/layout/radial6"/>
    <dgm:cxn modelId="{65A85D07-284C-41A4-A07A-8137A9DA6F6E}" type="presParOf" srcId="{30BB243A-F15E-4E30-948B-23B27AD9EC2F}" destId="{C9E733A0-672E-48A2-9D40-50F3249F06F5}" srcOrd="6" destOrd="0" presId="urn:microsoft.com/office/officeart/2005/8/layout/radial6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E5D60F-6CA6-463E-8878-01B9329FCED7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937CF5C-D8F2-4FB9-BAFD-8369FBBB30D8}">
      <dgm:prSet/>
      <dgm:spPr/>
      <dgm:t>
        <a:bodyPr/>
        <a:lstStyle/>
        <a:p>
          <a:pPr rtl="0"/>
          <a:r>
            <a:rPr lang="es-ES" dirty="0" smtClean="0"/>
            <a:t>Base de conocimiento</a:t>
          </a:r>
          <a:endParaRPr lang="es-ES" dirty="0"/>
        </a:p>
      </dgm:t>
    </dgm:pt>
    <dgm:pt modelId="{756D6836-1D38-43DE-85D6-BE2F700D7696}" type="parTrans" cxnId="{1E898267-BDFC-4A9B-9A65-7275582481CE}">
      <dgm:prSet/>
      <dgm:spPr/>
      <dgm:t>
        <a:bodyPr/>
        <a:lstStyle/>
        <a:p>
          <a:endParaRPr lang="es-ES"/>
        </a:p>
      </dgm:t>
    </dgm:pt>
    <dgm:pt modelId="{5792A5DB-FCE0-4451-A118-8CFAB060C47F}" type="sibTrans" cxnId="{1E898267-BDFC-4A9B-9A65-7275582481CE}">
      <dgm:prSet/>
      <dgm:spPr/>
      <dgm:t>
        <a:bodyPr/>
        <a:lstStyle/>
        <a:p>
          <a:endParaRPr lang="es-ES"/>
        </a:p>
      </dgm:t>
    </dgm:pt>
    <dgm:pt modelId="{2CB678BC-293C-45F3-95B9-59D22ABF055C}">
      <dgm:prSet/>
      <dgm:spPr/>
      <dgm:t>
        <a:bodyPr/>
        <a:lstStyle/>
        <a:p>
          <a:pPr rtl="0"/>
          <a:r>
            <a:rPr lang="es-ES" dirty="0" smtClean="0"/>
            <a:t>Procedimientos protocolo</a:t>
          </a:r>
          <a:endParaRPr lang="es-ES" dirty="0"/>
        </a:p>
      </dgm:t>
    </dgm:pt>
    <dgm:pt modelId="{B62ED1F8-C9DF-4698-939E-9EEDBB7235CE}" type="parTrans" cxnId="{60012EA3-409A-43E6-97FB-E15BB4F6927D}">
      <dgm:prSet/>
      <dgm:spPr/>
      <dgm:t>
        <a:bodyPr/>
        <a:lstStyle/>
        <a:p>
          <a:endParaRPr lang="es-ES"/>
        </a:p>
      </dgm:t>
    </dgm:pt>
    <dgm:pt modelId="{571AD24D-0CB5-4F75-B633-B29F849B4593}" type="sibTrans" cxnId="{60012EA3-409A-43E6-97FB-E15BB4F6927D}">
      <dgm:prSet/>
      <dgm:spPr/>
      <dgm:t>
        <a:bodyPr/>
        <a:lstStyle/>
        <a:p>
          <a:endParaRPr lang="es-ES"/>
        </a:p>
      </dgm:t>
    </dgm:pt>
    <dgm:pt modelId="{C3F943B0-B526-4BEA-9589-1DA4BA3EAA32}">
      <dgm:prSet custT="1"/>
      <dgm:spPr/>
      <dgm:t>
        <a:bodyPr/>
        <a:lstStyle/>
        <a:p>
          <a:pPr rtl="0"/>
          <a:r>
            <a:rPr lang="es-ES" sz="1000" dirty="0" smtClean="0"/>
            <a:t>Recursos: Fármacos, dosis, horarios médicos</a:t>
          </a:r>
          <a:endParaRPr lang="es-ES" sz="1000" dirty="0"/>
        </a:p>
      </dgm:t>
    </dgm:pt>
    <dgm:pt modelId="{45E28F2F-ABDC-4471-850A-BBB10012264A}" type="parTrans" cxnId="{9A301A50-6B5D-42F9-9FAC-C59C661D210D}">
      <dgm:prSet/>
      <dgm:spPr/>
      <dgm:t>
        <a:bodyPr/>
        <a:lstStyle/>
        <a:p>
          <a:endParaRPr lang="es-ES"/>
        </a:p>
      </dgm:t>
    </dgm:pt>
    <dgm:pt modelId="{CB87EF63-E6E2-43B2-9526-D3A75F5DF5C3}" type="sibTrans" cxnId="{9A301A50-6B5D-42F9-9FAC-C59C661D210D}">
      <dgm:prSet/>
      <dgm:spPr/>
      <dgm:t>
        <a:bodyPr/>
        <a:lstStyle/>
        <a:p>
          <a:endParaRPr lang="es-ES"/>
        </a:p>
      </dgm:t>
    </dgm:pt>
    <dgm:pt modelId="{3F4ED7F9-013E-45F9-B36D-3228529F51E6}">
      <dgm:prSet/>
      <dgm:spPr/>
      <dgm:t>
        <a:bodyPr/>
        <a:lstStyle/>
        <a:p>
          <a:pPr rtl="0"/>
          <a:r>
            <a:rPr lang="es-ES" dirty="0" smtClean="0"/>
            <a:t>Patrones temporales</a:t>
          </a:r>
          <a:endParaRPr lang="es-ES" dirty="0"/>
        </a:p>
      </dgm:t>
    </dgm:pt>
    <dgm:pt modelId="{F07F9FCC-929A-4C39-B5BD-BF3A2885B99F}" type="parTrans" cxnId="{19CA3B79-C45C-4E35-AF21-442EE2585A04}">
      <dgm:prSet/>
      <dgm:spPr/>
      <dgm:t>
        <a:bodyPr/>
        <a:lstStyle/>
        <a:p>
          <a:endParaRPr lang="es-ES"/>
        </a:p>
      </dgm:t>
    </dgm:pt>
    <dgm:pt modelId="{494EF11E-764F-4DD3-9994-17241AD18357}" type="sibTrans" cxnId="{19CA3B79-C45C-4E35-AF21-442EE2585A04}">
      <dgm:prSet/>
      <dgm:spPr/>
      <dgm:t>
        <a:bodyPr/>
        <a:lstStyle/>
        <a:p>
          <a:endParaRPr lang="es-ES"/>
        </a:p>
      </dgm:t>
    </dgm:pt>
    <dgm:pt modelId="{8D27F95E-26C3-4635-B45D-8ED96CC9BF8F}">
      <dgm:prSet custT="1"/>
      <dgm:spPr/>
      <dgm:t>
        <a:bodyPr/>
        <a:lstStyle/>
        <a:p>
          <a:pPr rtl="0"/>
          <a:r>
            <a:rPr lang="es-ES" sz="1000" dirty="0" smtClean="0"/>
            <a:t>Reglas de administración fármacos</a:t>
          </a:r>
          <a:endParaRPr lang="es-ES" sz="1000" dirty="0"/>
        </a:p>
      </dgm:t>
    </dgm:pt>
    <dgm:pt modelId="{F0240694-BDE9-4DEB-85F3-65716E7B741C}" type="parTrans" cxnId="{693A7316-1D2F-44E3-A98E-548457A0E330}">
      <dgm:prSet/>
      <dgm:spPr/>
      <dgm:t>
        <a:bodyPr/>
        <a:lstStyle/>
        <a:p>
          <a:endParaRPr lang="es-ES"/>
        </a:p>
      </dgm:t>
    </dgm:pt>
    <dgm:pt modelId="{5835F4FE-968D-4E26-A2D2-2105B9511098}" type="sibTrans" cxnId="{693A7316-1D2F-44E3-A98E-548457A0E330}">
      <dgm:prSet/>
      <dgm:spPr/>
      <dgm:t>
        <a:bodyPr/>
        <a:lstStyle/>
        <a:p>
          <a:endParaRPr lang="es-ES"/>
        </a:p>
      </dgm:t>
    </dgm:pt>
    <dgm:pt modelId="{4794D372-EEB3-41E5-8084-86EBFE2694A6}">
      <dgm:prSet custT="1"/>
      <dgm:spPr/>
      <dgm:t>
        <a:bodyPr/>
        <a:lstStyle/>
        <a:p>
          <a:pPr algn="r" rtl="0"/>
          <a:r>
            <a:rPr lang="es-ES" sz="1800" b="1" dirty="0" smtClean="0"/>
            <a:t>Protocolo de </a:t>
          </a:r>
          <a:r>
            <a:rPr lang="es-ES" sz="1800" b="1" dirty="0" err="1" smtClean="0"/>
            <a:t>Hodgkin</a:t>
          </a:r>
          <a:r>
            <a:rPr lang="es-ES" sz="1800" b="1" dirty="0" smtClean="0"/>
            <a:t>. EH-SEOP-003</a:t>
          </a:r>
          <a:endParaRPr lang="es-ES" sz="1800" b="1" dirty="0"/>
        </a:p>
      </dgm:t>
    </dgm:pt>
    <dgm:pt modelId="{0F683187-BF03-4AC9-B214-C150F4BBA425}" type="parTrans" cxnId="{37D6C3C3-071E-47B4-AF36-2C2EF3114672}">
      <dgm:prSet/>
      <dgm:spPr/>
      <dgm:t>
        <a:bodyPr/>
        <a:lstStyle/>
        <a:p>
          <a:endParaRPr lang="es-ES"/>
        </a:p>
      </dgm:t>
    </dgm:pt>
    <dgm:pt modelId="{CF31E9A2-36CF-48BA-A296-0F3CF7E75247}" type="sibTrans" cxnId="{37D6C3C3-071E-47B4-AF36-2C2EF3114672}">
      <dgm:prSet/>
      <dgm:spPr/>
      <dgm:t>
        <a:bodyPr/>
        <a:lstStyle/>
        <a:p>
          <a:endParaRPr lang="es-ES"/>
        </a:p>
      </dgm:t>
    </dgm:pt>
    <dgm:pt modelId="{B2909B2C-632E-4D6D-AAAA-CC577F971969}">
      <dgm:prSet/>
      <dgm:spPr/>
      <dgm:t>
        <a:bodyPr/>
        <a:lstStyle/>
        <a:p>
          <a:pPr rtl="0"/>
          <a:r>
            <a:rPr lang="es-ES" dirty="0" smtClean="0"/>
            <a:t>Situación Inicial</a:t>
          </a:r>
          <a:endParaRPr lang="es-ES" dirty="0"/>
        </a:p>
      </dgm:t>
    </dgm:pt>
    <dgm:pt modelId="{33EAB5B1-EE0B-4B2F-9549-7B264E9CA418}" type="parTrans" cxnId="{54A8D2C9-9A21-4825-A985-73E4784A9F8E}">
      <dgm:prSet/>
      <dgm:spPr/>
      <dgm:t>
        <a:bodyPr/>
        <a:lstStyle/>
        <a:p>
          <a:endParaRPr lang="es-ES"/>
        </a:p>
      </dgm:t>
    </dgm:pt>
    <dgm:pt modelId="{3393C242-11FB-4BFF-A468-D6C13C796270}" type="sibTrans" cxnId="{54A8D2C9-9A21-4825-A985-73E4784A9F8E}">
      <dgm:prSet/>
      <dgm:spPr/>
      <dgm:t>
        <a:bodyPr/>
        <a:lstStyle/>
        <a:p>
          <a:endParaRPr lang="es-ES"/>
        </a:p>
      </dgm:t>
    </dgm:pt>
    <dgm:pt modelId="{CB25162E-1544-4D4F-9A98-C667C2AFC57B}">
      <dgm:prSet/>
      <dgm:spPr/>
      <dgm:t>
        <a:bodyPr/>
        <a:lstStyle/>
        <a:p>
          <a:pPr rtl="0"/>
          <a:r>
            <a:rPr lang="es-ES" dirty="0" smtClean="0"/>
            <a:t>Información Clínica</a:t>
          </a:r>
          <a:endParaRPr lang="es-ES" dirty="0"/>
        </a:p>
      </dgm:t>
    </dgm:pt>
    <dgm:pt modelId="{4F13DF0F-59CA-4C3F-AD9D-7DE062FF3756}" type="parTrans" cxnId="{4B51C0A4-8D8D-4ED2-8D67-F49AFC31852D}">
      <dgm:prSet/>
      <dgm:spPr/>
      <dgm:t>
        <a:bodyPr/>
        <a:lstStyle/>
        <a:p>
          <a:endParaRPr lang="es-ES"/>
        </a:p>
      </dgm:t>
    </dgm:pt>
    <dgm:pt modelId="{0AC3687A-5A50-4294-BECA-39B170904338}" type="sibTrans" cxnId="{4B51C0A4-8D8D-4ED2-8D67-F49AFC31852D}">
      <dgm:prSet/>
      <dgm:spPr/>
      <dgm:t>
        <a:bodyPr/>
        <a:lstStyle/>
        <a:p>
          <a:endParaRPr lang="es-ES"/>
        </a:p>
      </dgm:t>
    </dgm:pt>
    <dgm:pt modelId="{56CB2E68-C288-4B80-8EA9-D82AA4D86D69}" type="pres">
      <dgm:prSet presAssocID="{9AE5D60F-6CA6-463E-8878-01B9329FCE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2F54740-C53D-4DE0-8097-4E784C99853F}" type="pres">
      <dgm:prSet presAssocID="{0937CF5C-D8F2-4FB9-BAFD-8369FBBB30D8}" presName="vertOne" presStyleCnt="0"/>
      <dgm:spPr/>
      <dgm:t>
        <a:bodyPr/>
        <a:lstStyle/>
        <a:p>
          <a:endParaRPr lang="es-ES"/>
        </a:p>
      </dgm:t>
    </dgm:pt>
    <dgm:pt modelId="{F240CF08-E59F-40DD-BECC-C07EA3FAE1A3}" type="pres">
      <dgm:prSet presAssocID="{0937CF5C-D8F2-4FB9-BAFD-8369FBBB30D8}" presName="txOne" presStyleLbl="node0" presStyleIdx="0" presStyleCnt="1" custLinFactNeighborX="-16" custLinFactNeighborY="-1598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s-ES"/>
        </a:p>
      </dgm:t>
    </dgm:pt>
    <dgm:pt modelId="{2F466322-AFA0-4219-A9AF-D1CB6383C601}" type="pres">
      <dgm:prSet presAssocID="{0937CF5C-D8F2-4FB9-BAFD-8369FBBB30D8}" presName="parTransOne" presStyleCnt="0"/>
      <dgm:spPr/>
      <dgm:t>
        <a:bodyPr/>
        <a:lstStyle/>
        <a:p>
          <a:endParaRPr lang="es-ES"/>
        </a:p>
      </dgm:t>
    </dgm:pt>
    <dgm:pt modelId="{34BF6AA4-4F30-456D-AB82-B1011D755686}" type="pres">
      <dgm:prSet presAssocID="{0937CF5C-D8F2-4FB9-BAFD-8369FBBB30D8}" presName="horzOne" presStyleCnt="0"/>
      <dgm:spPr/>
      <dgm:t>
        <a:bodyPr/>
        <a:lstStyle/>
        <a:p>
          <a:endParaRPr lang="es-ES"/>
        </a:p>
      </dgm:t>
    </dgm:pt>
    <dgm:pt modelId="{2C5C2280-6BC3-463E-A954-01D1BC9FDE88}" type="pres">
      <dgm:prSet presAssocID="{4794D372-EEB3-41E5-8084-86EBFE2694A6}" presName="vertTwo" presStyleCnt="0"/>
      <dgm:spPr/>
      <dgm:t>
        <a:bodyPr/>
        <a:lstStyle/>
        <a:p>
          <a:endParaRPr lang="es-ES"/>
        </a:p>
      </dgm:t>
    </dgm:pt>
    <dgm:pt modelId="{79DB8093-AB8C-4B37-8AB6-2D5C75CBD508}" type="pres">
      <dgm:prSet presAssocID="{4794D372-EEB3-41E5-8084-86EBFE2694A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82A13B-C646-4E62-BEC6-B257A73F2734}" type="pres">
      <dgm:prSet presAssocID="{4794D372-EEB3-41E5-8084-86EBFE2694A6}" presName="parTransTwo" presStyleCnt="0"/>
      <dgm:spPr/>
      <dgm:t>
        <a:bodyPr/>
        <a:lstStyle/>
        <a:p>
          <a:endParaRPr lang="es-ES"/>
        </a:p>
      </dgm:t>
    </dgm:pt>
    <dgm:pt modelId="{298FD45F-7291-42F2-B221-B8AB02F082B7}" type="pres">
      <dgm:prSet presAssocID="{4794D372-EEB3-41E5-8084-86EBFE2694A6}" presName="horzTwo" presStyleCnt="0"/>
      <dgm:spPr/>
      <dgm:t>
        <a:bodyPr/>
        <a:lstStyle/>
        <a:p>
          <a:endParaRPr lang="es-ES"/>
        </a:p>
      </dgm:t>
    </dgm:pt>
    <dgm:pt modelId="{7A58DB46-E6E3-4C97-9242-67BFF045E080}" type="pres">
      <dgm:prSet presAssocID="{2CB678BC-293C-45F3-95B9-59D22ABF055C}" presName="vertThree" presStyleCnt="0"/>
      <dgm:spPr/>
      <dgm:t>
        <a:bodyPr/>
        <a:lstStyle/>
        <a:p>
          <a:endParaRPr lang="es-ES"/>
        </a:p>
      </dgm:t>
    </dgm:pt>
    <dgm:pt modelId="{280A6A9C-9D8D-44E0-95CA-48D989AA717E}" type="pres">
      <dgm:prSet presAssocID="{2CB678BC-293C-45F3-95B9-59D22ABF055C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9036FB-37F2-4E20-812F-A2B41A1E1A75}" type="pres">
      <dgm:prSet presAssocID="{2CB678BC-293C-45F3-95B9-59D22ABF055C}" presName="horzThree" presStyleCnt="0"/>
      <dgm:spPr/>
      <dgm:t>
        <a:bodyPr/>
        <a:lstStyle/>
        <a:p>
          <a:endParaRPr lang="es-ES"/>
        </a:p>
      </dgm:t>
    </dgm:pt>
    <dgm:pt modelId="{225BAF31-427D-49DA-A279-E99F629BF199}" type="pres">
      <dgm:prSet presAssocID="{571AD24D-0CB5-4F75-B633-B29F849B4593}" presName="sibSpaceThree" presStyleCnt="0"/>
      <dgm:spPr/>
      <dgm:t>
        <a:bodyPr/>
        <a:lstStyle/>
        <a:p>
          <a:endParaRPr lang="es-ES"/>
        </a:p>
      </dgm:t>
    </dgm:pt>
    <dgm:pt modelId="{6FAE6771-82CF-4D47-8111-99721555E055}" type="pres">
      <dgm:prSet presAssocID="{C3F943B0-B526-4BEA-9589-1DA4BA3EAA32}" presName="vertThree" presStyleCnt="0"/>
      <dgm:spPr/>
      <dgm:t>
        <a:bodyPr/>
        <a:lstStyle/>
        <a:p>
          <a:endParaRPr lang="es-ES"/>
        </a:p>
      </dgm:t>
    </dgm:pt>
    <dgm:pt modelId="{E7C1ABFD-D3A6-43B4-9505-D94850BB872E}" type="pres">
      <dgm:prSet presAssocID="{C3F943B0-B526-4BEA-9589-1DA4BA3EAA32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EE8EAA-B49D-4AB8-B682-7EE0D648255C}" type="pres">
      <dgm:prSet presAssocID="{C3F943B0-B526-4BEA-9589-1DA4BA3EAA32}" presName="horzThree" presStyleCnt="0"/>
      <dgm:spPr/>
      <dgm:t>
        <a:bodyPr/>
        <a:lstStyle/>
        <a:p>
          <a:endParaRPr lang="es-ES"/>
        </a:p>
      </dgm:t>
    </dgm:pt>
    <dgm:pt modelId="{FBF9CDA0-F9AD-460B-BDFE-95B298A42D05}" type="pres">
      <dgm:prSet presAssocID="{CB87EF63-E6E2-43B2-9526-D3A75F5DF5C3}" presName="sibSpaceThree" presStyleCnt="0"/>
      <dgm:spPr/>
      <dgm:t>
        <a:bodyPr/>
        <a:lstStyle/>
        <a:p>
          <a:endParaRPr lang="es-ES"/>
        </a:p>
      </dgm:t>
    </dgm:pt>
    <dgm:pt modelId="{547D671D-AA09-4448-9898-7A5B4D7F34E8}" type="pres">
      <dgm:prSet presAssocID="{8D27F95E-26C3-4635-B45D-8ED96CC9BF8F}" presName="vertThree" presStyleCnt="0"/>
      <dgm:spPr/>
      <dgm:t>
        <a:bodyPr/>
        <a:lstStyle/>
        <a:p>
          <a:endParaRPr lang="es-ES"/>
        </a:p>
      </dgm:t>
    </dgm:pt>
    <dgm:pt modelId="{67FCBE7B-7DC0-469C-A4D4-9FB1C78ABF4A}" type="pres">
      <dgm:prSet presAssocID="{8D27F95E-26C3-4635-B45D-8ED96CC9BF8F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C1380C-E059-4366-9892-9A08FE8E08C7}" type="pres">
      <dgm:prSet presAssocID="{8D27F95E-26C3-4635-B45D-8ED96CC9BF8F}" presName="horzThree" presStyleCnt="0"/>
      <dgm:spPr/>
      <dgm:t>
        <a:bodyPr/>
        <a:lstStyle/>
        <a:p>
          <a:endParaRPr lang="es-ES"/>
        </a:p>
      </dgm:t>
    </dgm:pt>
    <dgm:pt modelId="{0D6F66B8-2A9D-4D26-839C-C025628E8F68}" type="pres">
      <dgm:prSet presAssocID="{5835F4FE-968D-4E26-A2D2-2105B9511098}" presName="sibSpaceThree" presStyleCnt="0"/>
      <dgm:spPr/>
      <dgm:t>
        <a:bodyPr/>
        <a:lstStyle/>
        <a:p>
          <a:endParaRPr lang="es-ES"/>
        </a:p>
      </dgm:t>
    </dgm:pt>
    <dgm:pt modelId="{188FD8AC-E7CA-492F-9D90-532BFA44135F}" type="pres">
      <dgm:prSet presAssocID="{3F4ED7F9-013E-45F9-B36D-3228529F51E6}" presName="vertThree" presStyleCnt="0"/>
      <dgm:spPr/>
      <dgm:t>
        <a:bodyPr/>
        <a:lstStyle/>
        <a:p>
          <a:endParaRPr lang="es-ES"/>
        </a:p>
      </dgm:t>
    </dgm:pt>
    <dgm:pt modelId="{8AD99C10-EF86-4417-A60F-DADB7882619C}" type="pres">
      <dgm:prSet presAssocID="{3F4ED7F9-013E-45F9-B36D-3228529F51E6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3A3E76-D6F6-4F57-B70C-440791D0571B}" type="pres">
      <dgm:prSet presAssocID="{3F4ED7F9-013E-45F9-B36D-3228529F51E6}" presName="horzThree" presStyleCnt="0"/>
      <dgm:spPr/>
      <dgm:t>
        <a:bodyPr/>
        <a:lstStyle/>
        <a:p>
          <a:endParaRPr lang="es-ES"/>
        </a:p>
      </dgm:t>
    </dgm:pt>
    <dgm:pt modelId="{0E116131-C730-4DF4-8E0A-30CF72AF8A44}" type="pres">
      <dgm:prSet presAssocID="{CF31E9A2-36CF-48BA-A296-0F3CF7E75247}" presName="sibSpaceTwo" presStyleCnt="0"/>
      <dgm:spPr/>
      <dgm:t>
        <a:bodyPr/>
        <a:lstStyle/>
        <a:p>
          <a:endParaRPr lang="es-ES"/>
        </a:p>
      </dgm:t>
    </dgm:pt>
    <dgm:pt modelId="{A4BC9462-8C43-4095-8B1B-08C0D4A142A4}" type="pres">
      <dgm:prSet presAssocID="{B2909B2C-632E-4D6D-AAAA-CC577F971969}" presName="vertTwo" presStyleCnt="0"/>
      <dgm:spPr/>
      <dgm:t>
        <a:bodyPr/>
        <a:lstStyle/>
        <a:p>
          <a:endParaRPr lang="es-ES"/>
        </a:p>
      </dgm:t>
    </dgm:pt>
    <dgm:pt modelId="{F399116D-6379-44E2-9E85-1896D12E4F7D}" type="pres">
      <dgm:prSet presAssocID="{B2909B2C-632E-4D6D-AAAA-CC577F97196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316006-CFBF-4B6D-BDA3-DBA3C987D01B}" type="pres">
      <dgm:prSet presAssocID="{B2909B2C-632E-4D6D-AAAA-CC577F971969}" presName="parTransTwo" presStyleCnt="0"/>
      <dgm:spPr/>
      <dgm:t>
        <a:bodyPr/>
        <a:lstStyle/>
        <a:p>
          <a:endParaRPr lang="es-ES"/>
        </a:p>
      </dgm:t>
    </dgm:pt>
    <dgm:pt modelId="{4A1D9749-D85E-41C0-B8C4-4BF9A84F38E2}" type="pres">
      <dgm:prSet presAssocID="{B2909B2C-632E-4D6D-AAAA-CC577F971969}" presName="horzTwo" presStyleCnt="0"/>
      <dgm:spPr/>
      <dgm:t>
        <a:bodyPr/>
        <a:lstStyle/>
        <a:p>
          <a:endParaRPr lang="es-ES"/>
        </a:p>
      </dgm:t>
    </dgm:pt>
    <dgm:pt modelId="{C12769F1-5597-4012-8C9B-C9A2729C082F}" type="pres">
      <dgm:prSet presAssocID="{CB25162E-1544-4D4F-9A98-C667C2AFC57B}" presName="vertThree" presStyleCnt="0"/>
      <dgm:spPr/>
      <dgm:t>
        <a:bodyPr/>
        <a:lstStyle/>
        <a:p>
          <a:endParaRPr lang="es-ES"/>
        </a:p>
      </dgm:t>
    </dgm:pt>
    <dgm:pt modelId="{B92B0529-25DD-4674-B017-452CCE4C8356}" type="pres">
      <dgm:prSet presAssocID="{CB25162E-1544-4D4F-9A98-C667C2AFC57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AEFD3A-80F2-406C-BD20-3C8485EB823C}" type="pres">
      <dgm:prSet presAssocID="{CB25162E-1544-4D4F-9A98-C667C2AFC57B}" presName="horzThree" presStyleCnt="0"/>
      <dgm:spPr/>
      <dgm:t>
        <a:bodyPr/>
        <a:lstStyle/>
        <a:p>
          <a:endParaRPr lang="es-ES"/>
        </a:p>
      </dgm:t>
    </dgm:pt>
  </dgm:ptLst>
  <dgm:cxnLst>
    <dgm:cxn modelId="{60012EA3-409A-43E6-97FB-E15BB4F6927D}" srcId="{4794D372-EEB3-41E5-8084-86EBFE2694A6}" destId="{2CB678BC-293C-45F3-95B9-59D22ABF055C}" srcOrd="0" destOrd="0" parTransId="{B62ED1F8-C9DF-4698-939E-9EEDBB7235CE}" sibTransId="{571AD24D-0CB5-4F75-B633-B29F849B4593}"/>
    <dgm:cxn modelId="{209171ED-C78B-4387-8021-ED0B7E9E6A01}" type="presOf" srcId="{C3F943B0-B526-4BEA-9589-1DA4BA3EAA32}" destId="{E7C1ABFD-D3A6-43B4-9505-D94850BB872E}" srcOrd="0" destOrd="0" presId="urn:microsoft.com/office/officeart/2005/8/layout/hierarchy4"/>
    <dgm:cxn modelId="{19CA3B79-C45C-4E35-AF21-442EE2585A04}" srcId="{4794D372-EEB3-41E5-8084-86EBFE2694A6}" destId="{3F4ED7F9-013E-45F9-B36D-3228529F51E6}" srcOrd="3" destOrd="0" parTransId="{F07F9FCC-929A-4C39-B5BD-BF3A2885B99F}" sibTransId="{494EF11E-764F-4DD3-9994-17241AD18357}"/>
    <dgm:cxn modelId="{05418D73-1E60-45FB-B26F-ADC5AE9208A6}" type="presOf" srcId="{B2909B2C-632E-4D6D-AAAA-CC577F971969}" destId="{F399116D-6379-44E2-9E85-1896D12E4F7D}" srcOrd="0" destOrd="0" presId="urn:microsoft.com/office/officeart/2005/8/layout/hierarchy4"/>
    <dgm:cxn modelId="{8F6BC63C-25C9-46C2-A0D6-CDF9BC3BC2CA}" type="presOf" srcId="{9AE5D60F-6CA6-463E-8878-01B9329FCED7}" destId="{56CB2E68-C288-4B80-8EA9-D82AA4D86D69}" srcOrd="0" destOrd="0" presId="urn:microsoft.com/office/officeart/2005/8/layout/hierarchy4"/>
    <dgm:cxn modelId="{54A8D2C9-9A21-4825-A985-73E4784A9F8E}" srcId="{0937CF5C-D8F2-4FB9-BAFD-8369FBBB30D8}" destId="{B2909B2C-632E-4D6D-AAAA-CC577F971969}" srcOrd="1" destOrd="0" parTransId="{33EAB5B1-EE0B-4B2F-9549-7B264E9CA418}" sibTransId="{3393C242-11FB-4BFF-A468-D6C13C796270}"/>
    <dgm:cxn modelId="{1E898267-BDFC-4A9B-9A65-7275582481CE}" srcId="{9AE5D60F-6CA6-463E-8878-01B9329FCED7}" destId="{0937CF5C-D8F2-4FB9-BAFD-8369FBBB30D8}" srcOrd="0" destOrd="0" parTransId="{756D6836-1D38-43DE-85D6-BE2F700D7696}" sibTransId="{5792A5DB-FCE0-4451-A118-8CFAB060C47F}"/>
    <dgm:cxn modelId="{3D0D737D-4420-4577-BF40-B8F3E395B7D2}" type="presOf" srcId="{3F4ED7F9-013E-45F9-B36D-3228529F51E6}" destId="{8AD99C10-EF86-4417-A60F-DADB7882619C}" srcOrd="0" destOrd="0" presId="urn:microsoft.com/office/officeart/2005/8/layout/hierarchy4"/>
    <dgm:cxn modelId="{4B51C0A4-8D8D-4ED2-8D67-F49AFC31852D}" srcId="{B2909B2C-632E-4D6D-AAAA-CC577F971969}" destId="{CB25162E-1544-4D4F-9A98-C667C2AFC57B}" srcOrd="0" destOrd="0" parTransId="{4F13DF0F-59CA-4C3F-AD9D-7DE062FF3756}" sibTransId="{0AC3687A-5A50-4294-BECA-39B170904338}"/>
    <dgm:cxn modelId="{C16972A2-A68B-4F8A-9691-A9BC47805321}" type="presOf" srcId="{4794D372-EEB3-41E5-8084-86EBFE2694A6}" destId="{79DB8093-AB8C-4B37-8AB6-2D5C75CBD508}" srcOrd="0" destOrd="0" presId="urn:microsoft.com/office/officeart/2005/8/layout/hierarchy4"/>
    <dgm:cxn modelId="{3034C14D-17AD-4D22-B7DD-93D0C40BC15B}" type="presOf" srcId="{2CB678BC-293C-45F3-95B9-59D22ABF055C}" destId="{280A6A9C-9D8D-44E0-95CA-48D989AA717E}" srcOrd="0" destOrd="0" presId="urn:microsoft.com/office/officeart/2005/8/layout/hierarchy4"/>
    <dgm:cxn modelId="{2EB76DE4-4E6F-4136-9FCA-3C99AC1A1A46}" type="presOf" srcId="{0937CF5C-D8F2-4FB9-BAFD-8369FBBB30D8}" destId="{F240CF08-E59F-40DD-BECC-C07EA3FAE1A3}" srcOrd="0" destOrd="0" presId="urn:microsoft.com/office/officeart/2005/8/layout/hierarchy4"/>
    <dgm:cxn modelId="{693A7316-1D2F-44E3-A98E-548457A0E330}" srcId="{4794D372-EEB3-41E5-8084-86EBFE2694A6}" destId="{8D27F95E-26C3-4635-B45D-8ED96CC9BF8F}" srcOrd="2" destOrd="0" parTransId="{F0240694-BDE9-4DEB-85F3-65716E7B741C}" sibTransId="{5835F4FE-968D-4E26-A2D2-2105B9511098}"/>
    <dgm:cxn modelId="{37D6C3C3-071E-47B4-AF36-2C2EF3114672}" srcId="{0937CF5C-D8F2-4FB9-BAFD-8369FBBB30D8}" destId="{4794D372-EEB3-41E5-8084-86EBFE2694A6}" srcOrd="0" destOrd="0" parTransId="{0F683187-BF03-4AC9-B214-C150F4BBA425}" sibTransId="{CF31E9A2-36CF-48BA-A296-0F3CF7E75247}"/>
    <dgm:cxn modelId="{150CA5F4-2625-4FD7-9AE8-3B71E1BEABA3}" type="presOf" srcId="{CB25162E-1544-4D4F-9A98-C667C2AFC57B}" destId="{B92B0529-25DD-4674-B017-452CCE4C8356}" srcOrd="0" destOrd="0" presId="urn:microsoft.com/office/officeart/2005/8/layout/hierarchy4"/>
    <dgm:cxn modelId="{31C1C898-D880-44F2-A978-F57E59B0E290}" type="presOf" srcId="{8D27F95E-26C3-4635-B45D-8ED96CC9BF8F}" destId="{67FCBE7B-7DC0-469C-A4D4-9FB1C78ABF4A}" srcOrd="0" destOrd="0" presId="urn:microsoft.com/office/officeart/2005/8/layout/hierarchy4"/>
    <dgm:cxn modelId="{9A301A50-6B5D-42F9-9FAC-C59C661D210D}" srcId="{4794D372-EEB3-41E5-8084-86EBFE2694A6}" destId="{C3F943B0-B526-4BEA-9589-1DA4BA3EAA32}" srcOrd="1" destOrd="0" parTransId="{45E28F2F-ABDC-4471-850A-BBB10012264A}" sibTransId="{CB87EF63-E6E2-43B2-9526-D3A75F5DF5C3}"/>
    <dgm:cxn modelId="{919CBD28-0BFA-4EAC-A963-429F59FF6053}" type="presParOf" srcId="{56CB2E68-C288-4B80-8EA9-D82AA4D86D69}" destId="{A2F54740-C53D-4DE0-8097-4E784C99853F}" srcOrd="0" destOrd="0" presId="urn:microsoft.com/office/officeart/2005/8/layout/hierarchy4"/>
    <dgm:cxn modelId="{705D2CD0-EB02-43FB-8F9D-5DCB4E7E4926}" type="presParOf" srcId="{A2F54740-C53D-4DE0-8097-4E784C99853F}" destId="{F240CF08-E59F-40DD-BECC-C07EA3FAE1A3}" srcOrd="0" destOrd="0" presId="urn:microsoft.com/office/officeart/2005/8/layout/hierarchy4"/>
    <dgm:cxn modelId="{A0FEB995-C3AA-4F53-9696-E3E3878E43F1}" type="presParOf" srcId="{A2F54740-C53D-4DE0-8097-4E784C99853F}" destId="{2F466322-AFA0-4219-A9AF-D1CB6383C601}" srcOrd="1" destOrd="0" presId="urn:microsoft.com/office/officeart/2005/8/layout/hierarchy4"/>
    <dgm:cxn modelId="{895D8C8A-F19A-4716-8C1F-3604B610AC37}" type="presParOf" srcId="{A2F54740-C53D-4DE0-8097-4E784C99853F}" destId="{34BF6AA4-4F30-456D-AB82-B1011D755686}" srcOrd="2" destOrd="0" presId="urn:microsoft.com/office/officeart/2005/8/layout/hierarchy4"/>
    <dgm:cxn modelId="{45E283D2-A49C-412B-9086-28FEE62FC887}" type="presParOf" srcId="{34BF6AA4-4F30-456D-AB82-B1011D755686}" destId="{2C5C2280-6BC3-463E-A954-01D1BC9FDE88}" srcOrd="0" destOrd="0" presId="urn:microsoft.com/office/officeart/2005/8/layout/hierarchy4"/>
    <dgm:cxn modelId="{34202C89-5ED0-4152-BF1A-BA48152ED985}" type="presParOf" srcId="{2C5C2280-6BC3-463E-A954-01D1BC9FDE88}" destId="{79DB8093-AB8C-4B37-8AB6-2D5C75CBD508}" srcOrd="0" destOrd="0" presId="urn:microsoft.com/office/officeart/2005/8/layout/hierarchy4"/>
    <dgm:cxn modelId="{5E8A98A6-F308-46DA-9CAC-AABFEAAC9F8E}" type="presParOf" srcId="{2C5C2280-6BC3-463E-A954-01D1BC9FDE88}" destId="{E282A13B-C646-4E62-BEC6-B257A73F2734}" srcOrd="1" destOrd="0" presId="urn:microsoft.com/office/officeart/2005/8/layout/hierarchy4"/>
    <dgm:cxn modelId="{DBCCF63F-DB66-4F12-9FAF-AC424FAB7582}" type="presParOf" srcId="{2C5C2280-6BC3-463E-A954-01D1BC9FDE88}" destId="{298FD45F-7291-42F2-B221-B8AB02F082B7}" srcOrd="2" destOrd="0" presId="urn:microsoft.com/office/officeart/2005/8/layout/hierarchy4"/>
    <dgm:cxn modelId="{E4409751-A3CE-47F1-ABA9-796BB920E0F0}" type="presParOf" srcId="{298FD45F-7291-42F2-B221-B8AB02F082B7}" destId="{7A58DB46-E6E3-4C97-9242-67BFF045E080}" srcOrd="0" destOrd="0" presId="urn:microsoft.com/office/officeart/2005/8/layout/hierarchy4"/>
    <dgm:cxn modelId="{64539215-30D4-417A-94A8-2EA5A2182F50}" type="presParOf" srcId="{7A58DB46-E6E3-4C97-9242-67BFF045E080}" destId="{280A6A9C-9D8D-44E0-95CA-48D989AA717E}" srcOrd="0" destOrd="0" presId="urn:microsoft.com/office/officeart/2005/8/layout/hierarchy4"/>
    <dgm:cxn modelId="{3080BB2A-643D-4ACB-9A38-673B10D5AB1C}" type="presParOf" srcId="{7A58DB46-E6E3-4C97-9242-67BFF045E080}" destId="{C39036FB-37F2-4E20-812F-A2B41A1E1A75}" srcOrd="1" destOrd="0" presId="urn:microsoft.com/office/officeart/2005/8/layout/hierarchy4"/>
    <dgm:cxn modelId="{A0A1151F-AD69-4D80-AA33-600AC6996004}" type="presParOf" srcId="{298FD45F-7291-42F2-B221-B8AB02F082B7}" destId="{225BAF31-427D-49DA-A279-E99F629BF199}" srcOrd="1" destOrd="0" presId="urn:microsoft.com/office/officeart/2005/8/layout/hierarchy4"/>
    <dgm:cxn modelId="{6E22B90A-2BBD-4A7B-9FEB-24AC2FBABA73}" type="presParOf" srcId="{298FD45F-7291-42F2-B221-B8AB02F082B7}" destId="{6FAE6771-82CF-4D47-8111-99721555E055}" srcOrd="2" destOrd="0" presId="urn:microsoft.com/office/officeart/2005/8/layout/hierarchy4"/>
    <dgm:cxn modelId="{8F87FB4B-82D8-4131-BCE3-D3CEB6D441EF}" type="presParOf" srcId="{6FAE6771-82CF-4D47-8111-99721555E055}" destId="{E7C1ABFD-D3A6-43B4-9505-D94850BB872E}" srcOrd="0" destOrd="0" presId="urn:microsoft.com/office/officeart/2005/8/layout/hierarchy4"/>
    <dgm:cxn modelId="{339C1124-4969-4C78-A09A-8E831B1D0238}" type="presParOf" srcId="{6FAE6771-82CF-4D47-8111-99721555E055}" destId="{82EE8EAA-B49D-4AB8-B682-7EE0D648255C}" srcOrd="1" destOrd="0" presId="urn:microsoft.com/office/officeart/2005/8/layout/hierarchy4"/>
    <dgm:cxn modelId="{5480C872-E28B-4CE0-ADD5-6F20A4D49439}" type="presParOf" srcId="{298FD45F-7291-42F2-B221-B8AB02F082B7}" destId="{FBF9CDA0-F9AD-460B-BDFE-95B298A42D05}" srcOrd="3" destOrd="0" presId="urn:microsoft.com/office/officeart/2005/8/layout/hierarchy4"/>
    <dgm:cxn modelId="{8B182C91-7592-487C-B4E4-806A6C1C164F}" type="presParOf" srcId="{298FD45F-7291-42F2-B221-B8AB02F082B7}" destId="{547D671D-AA09-4448-9898-7A5B4D7F34E8}" srcOrd="4" destOrd="0" presId="urn:microsoft.com/office/officeart/2005/8/layout/hierarchy4"/>
    <dgm:cxn modelId="{44BD6A6D-A1EA-49C4-B438-51FADEC6CA09}" type="presParOf" srcId="{547D671D-AA09-4448-9898-7A5B4D7F34E8}" destId="{67FCBE7B-7DC0-469C-A4D4-9FB1C78ABF4A}" srcOrd="0" destOrd="0" presId="urn:microsoft.com/office/officeart/2005/8/layout/hierarchy4"/>
    <dgm:cxn modelId="{AC2BD6B1-8928-45FB-A06C-DE3779FF103E}" type="presParOf" srcId="{547D671D-AA09-4448-9898-7A5B4D7F34E8}" destId="{5FC1380C-E059-4366-9892-9A08FE8E08C7}" srcOrd="1" destOrd="0" presId="urn:microsoft.com/office/officeart/2005/8/layout/hierarchy4"/>
    <dgm:cxn modelId="{6327F86A-1C93-4A1A-8A96-DAA4A6DF6940}" type="presParOf" srcId="{298FD45F-7291-42F2-B221-B8AB02F082B7}" destId="{0D6F66B8-2A9D-4D26-839C-C025628E8F68}" srcOrd="5" destOrd="0" presId="urn:microsoft.com/office/officeart/2005/8/layout/hierarchy4"/>
    <dgm:cxn modelId="{F944F2C6-4673-40BA-B214-CFDF2B7D3404}" type="presParOf" srcId="{298FD45F-7291-42F2-B221-B8AB02F082B7}" destId="{188FD8AC-E7CA-492F-9D90-532BFA44135F}" srcOrd="6" destOrd="0" presId="urn:microsoft.com/office/officeart/2005/8/layout/hierarchy4"/>
    <dgm:cxn modelId="{9DBF2772-5303-44DB-BA6D-BB091A8E90D1}" type="presParOf" srcId="{188FD8AC-E7CA-492F-9D90-532BFA44135F}" destId="{8AD99C10-EF86-4417-A60F-DADB7882619C}" srcOrd="0" destOrd="0" presId="urn:microsoft.com/office/officeart/2005/8/layout/hierarchy4"/>
    <dgm:cxn modelId="{6EF1ED01-9C19-4715-958F-93EA10BA0B3A}" type="presParOf" srcId="{188FD8AC-E7CA-492F-9D90-532BFA44135F}" destId="{E93A3E76-D6F6-4F57-B70C-440791D0571B}" srcOrd="1" destOrd="0" presId="urn:microsoft.com/office/officeart/2005/8/layout/hierarchy4"/>
    <dgm:cxn modelId="{22EA1995-1FD8-4B65-A8D6-7A7BB9E2D682}" type="presParOf" srcId="{34BF6AA4-4F30-456D-AB82-B1011D755686}" destId="{0E116131-C730-4DF4-8E0A-30CF72AF8A44}" srcOrd="1" destOrd="0" presId="urn:microsoft.com/office/officeart/2005/8/layout/hierarchy4"/>
    <dgm:cxn modelId="{09944E24-10FB-4CDF-AFBE-A9DA7784356F}" type="presParOf" srcId="{34BF6AA4-4F30-456D-AB82-B1011D755686}" destId="{A4BC9462-8C43-4095-8B1B-08C0D4A142A4}" srcOrd="2" destOrd="0" presId="urn:microsoft.com/office/officeart/2005/8/layout/hierarchy4"/>
    <dgm:cxn modelId="{23EF8CDB-DD7F-4786-A83C-0E7CC6691678}" type="presParOf" srcId="{A4BC9462-8C43-4095-8B1B-08C0D4A142A4}" destId="{F399116D-6379-44E2-9E85-1896D12E4F7D}" srcOrd="0" destOrd="0" presId="urn:microsoft.com/office/officeart/2005/8/layout/hierarchy4"/>
    <dgm:cxn modelId="{966EF56A-22BA-42B5-83A0-F2A2D9467418}" type="presParOf" srcId="{A4BC9462-8C43-4095-8B1B-08C0D4A142A4}" destId="{BD316006-CFBF-4B6D-BDA3-DBA3C987D01B}" srcOrd="1" destOrd="0" presId="urn:microsoft.com/office/officeart/2005/8/layout/hierarchy4"/>
    <dgm:cxn modelId="{58CF3B9D-A28E-45EC-B3E0-738D07030279}" type="presParOf" srcId="{A4BC9462-8C43-4095-8B1B-08C0D4A142A4}" destId="{4A1D9749-D85E-41C0-B8C4-4BF9A84F38E2}" srcOrd="2" destOrd="0" presId="urn:microsoft.com/office/officeart/2005/8/layout/hierarchy4"/>
    <dgm:cxn modelId="{B29A2F4B-B916-4F25-8FE9-56CC18C7ABA6}" type="presParOf" srcId="{4A1D9749-D85E-41C0-B8C4-4BF9A84F38E2}" destId="{C12769F1-5597-4012-8C9B-C9A2729C082F}" srcOrd="0" destOrd="0" presId="urn:microsoft.com/office/officeart/2005/8/layout/hierarchy4"/>
    <dgm:cxn modelId="{25838CB9-8565-4DDC-A53C-6611BA9B7670}" type="presParOf" srcId="{C12769F1-5597-4012-8C9B-C9A2729C082F}" destId="{B92B0529-25DD-4674-B017-452CCE4C8356}" srcOrd="0" destOrd="0" presId="urn:microsoft.com/office/officeart/2005/8/layout/hierarchy4"/>
    <dgm:cxn modelId="{F549F882-5FB0-4F45-99F4-4AD0DF4F7E48}" type="presParOf" srcId="{C12769F1-5597-4012-8C9B-C9A2729C082F}" destId="{7BAEFD3A-80F2-406C-BD20-3C8485EB823C}" srcOrd="1" destOrd="0" presId="urn:microsoft.com/office/officeart/2005/8/layout/hierarchy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E9C748-E789-4E45-B16F-35AF514E3F0E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2A77482-9364-4025-B3F8-9B6C50A97A47}">
      <dgm:prSet/>
      <dgm:spPr/>
      <dgm:t>
        <a:bodyPr/>
        <a:lstStyle/>
        <a:p>
          <a:pPr rtl="0"/>
          <a:r>
            <a:rPr lang="es-ES" dirty="0" smtClean="0"/>
            <a:t>Objetivo</a:t>
          </a:r>
          <a:endParaRPr lang="es-ES" dirty="0"/>
        </a:p>
      </dgm:t>
    </dgm:pt>
    <dgm:pt modelId="{0C44269E-A2F2-4D5A-88AE-0087F090ECEC}" type="parTrans" cxnId="{680BD842-CFF3-4B49-9E2D-0E9105CC7265}">
      <dgm:prSet/>
      <dgm:spPr/>
      <dgm:t>
        <a:bodyPr/>
        <a:lstStyle/>
        <a:p>
          <a:endParaRPr lang="es-ES"/>
        </a:p>
      </dgm:t>
    </dgm:pt>
    <dgm:pt modelId="{2365F71F-C8B7-4AD6-8B08-E7C1681886ED}" type="sibTrans" cxnId="{680BD842-CFF3-4B49-9E2D-0E9105CC7265}">
      <dgm:prSet/>
      <dgm:spPr/>
      <dgm:t>
        <a:bodyPr/>
        <a:lstStyle/>
        <a:p>
          <a:endParaRPr lang="es-ES"/>
        </a:p>
      </dgm:t>
    </dgm:pt>
    <dgm:pt modelId="{98FC7F5C-001B-4F64-9A3E-49D0A0FA5455}">
      <dgm:prSet/>
      <dgm:spPr/>
      <dgm:t>
        <a:bodyPr/>
        <a:lstStyle/>
        <a:p>
          <a:pPr rtl="0"/>
          <a:r>
            <a:rPr lang="es-ES" dirty="0" smtClean="0"/>
            <a:t>Aplicar protocolo a Paciente “X”</a:t>
          </a:r>
          <a:endParaRPr lang="es-ES" dirty="0"/>
        </a:p>
      </dgm:t>
    </dgm:pt>
    <dgm:pt modelId="{EE978542-D239-4668-B60F-456D3FB5E979}" type="parTrans" cxnId="{8129637C-A9CF-4CA7-9A60-DF01CDB954D0}">
      <dgm:prSet/>
      <dgm:spPr/>
      <dgm:t>
        <a:bodyPr/>
        <a:lstStyle/>
        <a:p>
          <a:endParaRPr lang="es-ES"/>
        </a:p>
      </dgm:t>
    </dgm:pt>
    <dgm:pt modelId="{91E04DD4-F19A-4E01-B53E-1AD4188B0042}" type="sibTrans" cxnId="{8129637C-A9CF-4CA7-9A60-DF01CDB954D0}">
      <dgm:prSet/>
      <dgm:spPr/>
      <dgm:t>
        <a:bodyPr/>
        <a:lstStyle/>
        <a:p>
          <a:endParaRPr lang="es-ES"/>
        </a:p>
      </dgm:t>
    </dgm:pt>
    <dgm:pt modelId="{C5092887-9FF6-4CE5-B9FF-5F7F8CE5B5E3}" type="pres">
      <dgm:prSet presAssocID="{FDE9C748-E789-4E45-B16F-35AF514E3F0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83E4901-4D13-4B21-BCCE-E7EE067EEA99}" type="pres">
      <dgm:prSet presAssocID="{42A77482-9364-4025-B3F8-9B6C50A97A47}" presName="vertOne" presStyleCnt="0"/>
      <dgm:spPr/>
      <dgm:t>
        <a:bodyPr/>
        <a:lstStyle/>
        <a:p>
          <a:endParaRPr lang="es-ES"/>
        </a:p>
      </dgm:t>
    </dgm:pt>
    <dgm:pt modelId="{79A48275-554E-43A1-B710-3464158C1AF6}" type="pres">
      <dgm:prSet presAssocID="{42A77482-9364-4025-B3F8-9B6C50A97A4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32CAA-059B-46AB-B13C-64827C701BDA}" type="pres">
      <dgm:prSet presAssocID="{42A77482-9364-4025-B3F8-9B6C50A97A47}" presName="parTransOne" presStyleCnt="0"/>
      <dgm:spPr/>
      <dgm:t>
        <a:bodyPr/>
        <a:lstStyle/>
        <a:p>
          <a:endParaRPr lang="es-ES"/>
        </a:p>
      </dgm:t>
    </dgm:pt>
    <dgm:pt modelId="{E0DB7082-2EE5-422E-8D46-E7421AF7D1C5}" type="pres">
      <dgm:prSet presAssocID="{42A77482-9364-4025-B3F8-9B6C50A97A47}" presName="horzOne" presStyleCnt="0"/>
      <dgm:spPr/>
      <dgm:t>
        <a:bodyPr/>
        <a:lstStyle/>
        <a:p>
          <a:endParaRPr lang="es-ES"/>
        </a:p>
      </dgm:t>
    </dgm:pt>
    <dgm:pt modelId="{0343CFC5-D3D6-4B58-A23C-04C80F5B785E}" type="pres">
      <dgm:prSet presAssocID="{98FC7F5C-001B-4F64-9A3E-49D0A0FA5455}" presName="vertTwo" presStyleCnt="0"/>
      <dgm:spPr/>
      <dgm:t>
        <a:bodyPr/>
        <a:lstStyle/>
        <a:p>
          <a:endParaRPr lang="es-ES"/>
        </a:p>
      </dgm:t>
    </dgm:pt>
    <dgm:pt modelId="{0F0F7A4A-452C-45C2-9CF0-A5E29C438B24}" type="pres">
      <dgm:prSet presAssocID="{98FC7F5C-001B-4F64-9A3E-49D0A0FA5455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0B58FF-A853-49AE-B536-8A6C6A038E66}" type="pres">
      <dgm:prSet presAssocID="{98FC7F5C-001B-4F64-9A3E-49D0A0FA5455}" presName="horzTwo" presStyleCnt="0"/>
      <dgm:spPr/>
      <dgm:t>
        <a:bodyPr/>
        <a:lstStyle/>
        <a:p>
          <a:endParaRPr lang="es-ES"/>
        </a:p>
      </dgm:t>
    </dgm:pt>
  </dgm:ptLst>
  <dgm:cxnLst>
    <dgm:cxn modelId="{AD29E309-8DA8-4737-B63B-F576E94E76BA}" type="presOf" srcId="{98FC7F5C-001B-4F64-9A3E-49D0A0FA5455}" destId="{0F0F7A4A-452C-45C2-9CF0-A5E29C438B24}" srcOrd="0" destOrd="0" presId="urn:microsoft.com/office/officeart/2005/8/layout/hierarchy4"/>
    <dgm:cxn modelId="{680BD842-CFF3-4B49-9E2D-0E9105CC7265}" srcId="{FDE9C748-E789-4E45-B16F-35AF514E3F0E}" destId="{42A77482-9364-4025-B3F8-9B6C50A97A47}" srcOrd="0" destOrd="0" parTransId="{0C44269E-A2F2-4D5A-88AE-0087F090ECEC}" sibTransId="{2365F71F-C8B7-4AD6-8B08-E7C1681886ED}"/>
    <dgm:cxn modelId="{8129637C-A9CF-4CA7-9A60-DF01CDB954D0}" srcId="{42A77482-9364-4025-B3F8-9B6C50A97A47}" destId="{98FC7F5C-001B-4F64-9A3E-49D0A0FA5455}" srcOrd="0" destOrd="0" parTransId="{EE978542-D239-4668-B60F-456D3FB5E979}" sibTransId="{91E04DD4-F19A-4E01-B53E-1AD4188B0042}"/>
    <dgm:cxn modelId="{4B9DD9BA-810E-4292-A08E-DF2BDD22BAE7}" type="presOf" srcId="{FDE9C748-E789-4E45-B16F-35AF514E3F0E}" destId="{C5092887-9FF6-4CE5-B9FF-5F7F8CE5B5E3}" srcOrd="0" destOrd="0" presId="urn:microsoft.com/office/officeart/2005/8/layout/hierarchy4"/>
    <dgm:cxn modelId="{9F3D2DDC-57FE-4908-9C55-6190AB61D044}" type="presOf" srcId="{42A77482-9364-4025-B3F8-9B6C50A97A47}" destId="{79A48275-554E-43A1-B710-3464158C1AF6}" srcOrd="0" destOrd="0" presId="urn:microsoft.com/office/officeart/2005/8/layout/hierarchy4"/>
    <dgm:cxn modelId="{56D3BA20-B4B3-44BC-81B4-64AB6549EB9D}" type="presParOf" srcId="{C5092887-9FF6-4CE5-B9FF-5F7F8CE5B5E3}" destId="{D83E4901-4D13-4B21-BCCE-E7EE067EEA99}" srcOrd="0" destOrd="0" presId="urn:microsoft.com/office/officeart/2005/8/layout/hierarchy4"/>
    <dgm:cxn modelId="{3B2705E7-235A-4BD2-B4B7-77CBC15B1EDA}" type="presParOf" srcId="{D83E4901-4D13-4B21-BCCE-E7EE067EEA99}" destId="{79A48275-554E-43A1-B710-3464158C1AF6}" srcOrd="0" destOrd="0" presId="urn:microsoft.com/office/officeart/2005/8/layout/hierarchy4"/>
    <dgm:cxn modelId="{8E330787-B983-4837-BA10-D524B248A1B4}" type="presParOf" srcId="{D83E4901-4D13-4B21-BCCE-E7EE067EEA99}" destId="{85132CAA-059B-46AB-B13C-64827C701BDA}" srcOrd="1" destOrd="0" presId="urn:microsoft.com/office/officeart/2005/8/layout/hierarchy4"/>
    <dgm:cxn modelId="{62853488-F73D-42B7-9772-439347A755FD}" type="presParOf" srcId="{D83E4901-4D13-4B21-BCCE-E7EE067EEA99}" destId="{E0DB7082-2EE5-422E-8D46-E7421AF7D1C5}" srcOrd="2" destOrd="0" presId="urn:microsoft.com/office/officeart/2005/8/layout/hierarchy4"/>
    <dgm:cxn modelId="{5CA13A7C-A68F-4D95-9B97-B8BAB9250801}" type="presParOf" srcId="{E0DB7082-2EE5-422E-8D46-E7421AF7D1C5}" destId="{0343CFC5-D3D6-4B58-A23C-04C80F5B785E}" srcOrd="0" destOrd="0" presId="urn:microsoft.com/office/officeart/2005/8/layout/hierarchy4"/>
    <dgm:cxn modelId="{38FE42DD-F407-4F34-B113-C36DF7A23A15}" type="presParOf" srcId="{0343CFC5-D3D6-4B58-A23C-04C80F5B785E}" destId="{0F0F7A4A-452C-45C2-9CF0-A5E29C438B24}" srcOrd="0" destOrd="0" presId="urn:microsoft.com/office/officeart/2005/8/layout/hierarchy4"/>
    <dgm:cxn modelId="{7C38DEF3-A25F-40DF-B1EC-220483FE63F6}" type="presParOf" srcId="{0343CFC5-D3D6-4B58-A23C-04C80F5B785E}" destId="{2B0B58FF-A853-49AE-B536-8A6C6A038E66}" srcOrd="1" destOrd="0" presId="urn:microsoft.com/office/officeart/2005/8/layout/hierarchy4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77FAEE-7AAC-4807-A149-3FE564C750E7}" type="doc">
      <dgm:prSet loTypeId="urn:microsoft.com/office/officeart/2005/8/layout/radial6" loCatId="cycle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F660E0F-D9D8-4465-9485-BACDF28F9D01}">
      <dgm:prSet/>
      <dgm:spPr/>
      <dgm:t>
        <a:bodyPr/>
        <a:lstStyle/>
        <a:p>
          <a:pPr rtl="0"/>
          <a:r>
            <a:rPr lang="es-ES" dirty="0" smtClean="0"/>
            <a:t>Planificador</a:t>
          </a:r>
          <a:endParaRPr lang="es-ES" dirty="0"/>
        </a:p>
      </dgm:t>
    </dgm:pt>
    <dgm:pt modelId="{44AF064F-442D-400D-89F0-126D7346A183}" type="par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C52048B5-96C7-4B99-9D5A-480EE2B822A0}" type="sib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064C6BCA-C764-4D56-A9FB-CD4D4982F852}">
      <dgm:prSet/>
      <dgm:spPr/>
      <dgm:t>
        <a:bodyPr/>
        <a:lstStyle/>
        <a:p>
          <a:pPr rtl="0"/>
          <a:r>
            <a:rPr lang="es-ES" dirty="0" err="1" smtClean="0"/>
            <a:t>Busqueda</a:t>
          </a:r>
          <a:r>
            <a:rPr lang="es-ES" dirty="0" smtClean="0"/>
            <a:t> Alternativas</a:t>
          </a:r>
          <a:endParaRPr lang="es-ES" dirty="0"/>
        </a:p>
      </dgm:t>
    </dgm:pt>
    <dgm:pt modelId="{902B509C-A5D8-4D93-BB52-2F6CAA047C0E}" type="parTrans" cxnId="{D827109C-78F5-4B08-9BC0-71D95EE3746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882718F3-AE45-45B7-8419-F5F3396B97F2}" type="sibTrans" cxnId="{D827109C-78F5-4B08-9BC0-71D95EE3746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98BB2476-0A00-4D32-A562-93E94B4B34FC}">
      <dgm:prSet/>
      <dgm:spPr/>
      <dgm:t>
        <a:bodyPr/>
        <a:lstStyle/>
        <a:p>
          <a:pPr rtl="0"/>
          <a:r>
            <a:rPr lang="es-ES" dirty="0" smtClean="0"/>
            <a:t>Razonamiento reglas</a:t>
          </a:r>
          <a:endParaRPr lang="es-ES" dirty="0"/>
        </a:p>
      </dgm:t>
    </dgm:pt>
    <dgm:pt modelId="{D84BBD80-032E-40D4-8AF5-F0BD0134F06E}" type="parTrans" cxnId="{873ED819-0681-4009-A3E1-FAE43C80B69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AF9E2A48-EDB7-4EAF-A1A9-3E1216699112}" type="sibTrans" cxnId="{873ED819-0681-4009-A3E1-FAE43C80B69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D1799FBB-1C5C-46D9-94BD-DA7C2A0C11E9}">
      <dgm:prSet/>
      <dgm:spPr/>
      <dgm:t>
        <a:bodyPr/>
        <a:lstStyle/>
        <a:p>
          <a:pPr rtl="0"/>
          <a:r>
            <a:rPr lang="es-ES" dirty="0" smtClean="0"/>
            <a:t>Razonamiento tiempo y recursos</a:t>
          </a:r>
          <a:endParaRPr lang="es-ES" dirty="0"/>
        </a:p>
      </dgm:t>
    </dgm:pt>
    <dgm:pt modelId="{0A3DDF2A-5ED0-48B0-BE6D-78F991F6A68D}" type="parTrans" cxnId="{855BE9F5-6083-4C81-88DC-3347051E65AB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AD982E17-0F95-484A-9E92-6096F91F37DF}" type="sibTrans" cxnId="{855BE9F5-6083-4C81-88DC-3347051E65AB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820A2E7F-6BA2-452C-BF9C-57F55537E019}" type="pres">
      <dgm:prSet presAssocID="{D277FAEE-7AAC-4807-A149-3FE564C750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6B1624C-F538-4E5F-A057-5938B8F46538}" type="pres">
      <dgm:prSet presAssocID="{8F660E0F-D9D8-4465-9485-BACDF28F9D01}" presName="centerShape" presStyleLbl="node0" presStyleIdx="0" presStyleCnt="1"/>
      <dgm:spPr/>
      <dgm:t>
        <a:bodyPr/>
        <a:lstStyle/>
        <a:p>
          <a:endParaRPr lang="es-ES"/>
        </a:p>
      </dgm:t>
    </dgm:pt>
    <dgm:pt modelId="{117F9146-A504-4EFA-A2B2-EFA5E3D449E5}" type="pres">
      <dgm:prSet presAssocID="{064C6BCA-C764-4D56-A9FB-CD4D4982F8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9BF66-C3A0-4D9A-87F2-B80ACE1A7BBE}" type="pres">
      <dgm:prSet presAssocID="{064C6BCA-C764-4D56-A9FB-CD4D4982F852}" presName="dummy" presStyleCnt="0"/>
      <dgm:spPr/>
      <dgm:t>
        <a:bodyPr/>
        <a:lstStyle/>
        <a:p>
          <a:endParaRPr lang="es-ES"/>
        </a:p>
      </dgm:t>
    </dgm:pt>
    <dgm:pt modelId="{2574FFC3-94E1-4B70-813C-97785EE4678E}" type="pres">
      <dgm:prSet presAssocID="{882718F3-AE45-45B7-8419-F5F3396B97F2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FEE7AAC-B08A-407D-AF09-45483C3DCA55}" type="pres">
      <dgm:prSet presAssocID="{98BB2476-0A00-4D32-A562-93E94B4B34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CA2098-941A-4F07-A032-279366E95BBB}" type="pres">
      <dgm:prSet presAssocID="{98BB2476-0A00-4D32-A562-93E94B4B34FC}" presName="dummy" presStyleCnt="0"/>
      <dgm:spPr/>
      <dgm:t>
        <a:bodyPr/>
        <a:lstStyle/>
        <a:p>
          <a:endParaRPr lang="es-ES"/>
        </a:p>
      </dgm:t>
    </dgm:pt>
    <dgm:pt modelId="{AC5B42BF-A2C0-4FAD-87B4-6FEF85A52505}" type="pres">
      <dgm:prSet presAssocID="{AF9E2A48-EDB7-4EAF-A1A9-3E1216699112}" presName="sibTrans" presStyleLbl="sibTrans2D1" presStyleIdx="1" presStyleCnt="3"/>
      <dgm:spPr/>
      <dgm:t>
        <a:bodyPr/>
        <a:lstStyle/>
        <a:p>
          <a:endParaRPr lang="es-ES"/>
        </a:p>
      </dgm:t>
    </dgm:pt>
    <dgm:pt modelId="{FB20D89A-3179-4A6C-8492-C61B662F8E85}" type="pres">
      <dgm:prSet presAssocID="{D1799FBB-1C5C-46D9-94BD-DA7C2A0C11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7B016-DD0D-4464-BFAF-0A6CE0FD846C}" type="pres">
      <dgm:prSet presAssocID="{D1799FBB-1C5C-46D9-94BD-DA7C2A0C11E9}" presName="dummy" presStyleCnt="0"/>
      <dgm:spPr/>
      <dgm:t>
        <a:bodyPr/>
        <a:lstStyle/>
        <a:p>
          <a:endParaRPr lang="es-ES"/>
        </a:p>
      </dgm:t>
    </dgm:pt>
    <dgm:pt modelId="{3F52C2DE-8A1C-4372-82B6-73862C3E5400}" type="pres">
      <dgm:prSet presAssocID="{AD982E17-0F95-484A-9E92-6096F91F37DF}" presName="sibTrans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73ED819-0681-4009-A3E1-FAE43C80B697}" srcId="{8F660E0F-D9D8-4465-9485-BACDF28F9D01}" destId="{98BB2476-0A00-4D32-A562-93E94B4B34FC}" srcOrd="1" destOrd="0" parTransId="{D84BBD80-032E-40D4-8AF5-F0BD0134F06E}" sibTransId="{AF9E2A48-EDB7-4EAF-A1A9-3E1216699112}"/>
    <dgm:cxn modelId="{06D344F3-6FAD-45D0-B2B1-D358A12D59CD}" type="presOf" srcId="{AF9E2A48-EDB7-4EAF-A1A9-3E1216699112}" destId="{AC5B42BF-A2C0-4FAD-87B4-6FEF85A52505}" srcOrd="0" destOrd="0" presId="urn:microsoft.com/office/officeart/2005/8/layout/radial6"/>
    <dgm:cxn modelId="{26566201-C9B8-48A7-A0E5-D95406F64481}" type="presOf" srcId="{882718F3-AE45-45B7-8419-F5F3396B97F2}" destId="{2574FFC3-94E1-4B70-813C-97785EE4678E}" srcOrd="0" destOrd="0" presId="urn:microsoft.com/office/officeart/2005/8/layout/radial6"/>
    <dgm:cxn modelId="{415424AA-B449-4D13-870B-E6CEA406076D}" type="presOf" srcId="{D277FAEE-7AAC-4807-A149-3FE564C750E7}" destId="{820A2E7F-6BA2-452C-BF9C-57F55537E019}" srcOrd="0" destOrd="0" presId="urn:microsoft.com/office/officeart/2005/8/layout/radial6"/>
    <dgm:cxn modelId="{99AA569F-8A98-4DFC-8E23-E3641061CB2F}" type="presOf" srcId="{98BB2476-0A00-4D32-A562-93E94B4B34FC}" destId="{CFEE7AAC-B08A-407D-AF09-45483C3DCA55}" srcOrd="0" destOrd="0" presId="urn:microsoft.com/office/officeart/2005/8/layout/radial6"/>
    <dgm:cxn modelId="{BF3844A8-3C27-402F-A528-96B37210F01E}" type="presOf" srcId="{D1799FBB-1C5C-46D9-94BD-DA7C2A0C11E9}" destId="{FB20D89A-3179-4A6C-8492-C61B662F8E85}" srcOrd="0" destOrd="0" presId="urn:microsoft.com/office/officeart/2005/8/layout/radial6"/>
    <dgm:cxn modelId="{4D7F8EB9-DE96-4835-9927-F2005F8DC558}" type="presOf" srcId="{AD982E17-0F95-484A-9E92-6096F91F37DF}" destId="{3F52C2DE-8A1C-4372-82B6-73862C3E5400}" srcOrd="0" destOrd="0" presId="urn:microsoft.com/office/officeart/2005/8/layout/radial6"/>
    <dgm:cxn modelId="{D827109C-78F5-4B08-9BC0-71D95EE37467}" srcId="{8F660E0F-D9D8-4465-9485-BACDF28F9D01}" destId="{064C6BCA-C764-4D56-A9FB-CD4D4982F852}" srcOrd="0" destOrd="0" parTransId="{902B509C-A5D8-4D93-BB52-2F6CAA047C0E}" sibTransId="{882718F3-AE45-45B7-8419-F5F3396B97F2}"/>
    <dgm:cxn modelId="{855BE9F5-6083-4C81-88DC-3347051E65AB}" srcId="{8F660E0F-D9D8-4465-9485-BACDF28F9D01}" destId="{D1799FBB-1C5C-46D9-94BD-DA7C2A0C11E9}" srcOrd="2" destOrd="0" parTransId="{0A3DDF2A-5ED0-48B0-BE6D-78F991F6A68D}" sibTransId="{AD982E17-0F95-484A-9E92-6096F91F37DF}"/>
    <dgm:cxn modelId="{C1C0FFF9-7952-47D6-BCBC-04327C6AC28F}" srcId="{D277FAEE-7AAC-4807-A149-3FE564C750E7}" destId="{8F660E0F-D9D8-4465-9485-BACDF28F9D01}" srcOrd="0" destOrd="0" parTransId="{44AF064F-442D-400D-89F0-126D7346A183}" sibTransId="{C52048B5-96C7-4B99-9D5A-480EE2B822A0}"/>
    <dgm:cxn modelId="{346143D2-3D3E-477F-87F8-004347B04E85}" type="presOf" srcId="{064C6BCA-C764-4D56-A9FB-CD4D4982F852}" destId="{117F9146-A504-4EFA-A2B2-EFA5E3D449E5}" srcOrd="0" destOrd="0" presId="urn:microsoft.com/office/officeart/2005/8/layout/radial6"/>
    <dgm:cxn modelId="{BF330DE7-89F9-4FF9-B7FA-5C1BB9D9A6A3}" type="presOf" srcId="{8F660E0F-D9D8-4465-9485-BACDF28F9D01}" destId="{86B1624C-F538-4E5F-A057-5938B8F46538}" srcOrd="0" destOrd="0" presId="urn:microsoft.com/office/officeart/2005/8/layout/radial6"/>
    <dgm:cxn modelId="{6A587705-11BF-4D5B-85EB-3DDF4676D21B}" type="presParOf" srcId="{820A2E7F-6BA2-452C-BF9C-57F55537E019}" destId="{86B1624C-F538-4E5F-A057-5938B8F46538}" srcOrd="0" destOrd="0" presId="urn:microsoft.com/office/officeart/2005/8/layout/radial6"/>
    <dgm:cxn modelId="{B3D64037-8588-46DD-96A1-C7218DAC3438}" type="presParOf" srcId="{820A2E7F-6BA2-452C-BF9C-57F55537E019}" destId="{117F9146-A504-4EFA-A2B2-EFA5E3D449E5}" srcOrd="1" destOrd="0" presId="urn:microsoft.com/office/officeart/2005/8/layout/radial6"/>
    <dgm:cxn modelId="{BD6FA170-AC2D-4357-92AA-D29FB7959894}" type="presParOf" srcId="{820A2E7F-6BA2-452C-BF9C-57F55537E019}" destId="{0D79BF66-C3A0-4D9A-87F2-B80ACE1A7BBE}" srcOrd="2" destOrd="0" presId="urn:microsoft.com/office/officeart/2005/8/layout/radial6"/>
    <dgm:cxn modelId="{908E3FA9-72F5-4391-B743-EB1FE960FB14}" type="presParOf" srcId="{820A2E7F-6BA2-452C-BF9C-57F55537E019}" destId="{2574FFC3-94E1-4B70-813C-97785EE4678E}" srcOrd="3" destOrd="0" presId="urn:microsoft.com/office/officeart/2005/8/layout/radial6"/>
    <dgm:cxn modelId="{79324A62-8AF1-4B47-B0FF-2D4CBACC18E3}" type="presParOf" srcId="{820A2E7F-6BA2-452C-BF9C-57F55537E019}" destId="{CFEE7AAC-B08A-407D-AF09-45483C3DCA55}" srcOrd="4" destOrd="0" presId="urn:microsoft.com/office/officeart/2005/8/layout/radial6"/>
    <dgm:cxn modelId="{149A1D59-AA1C-4E2C-A07C-AE01FB6C596D}" type="presParOf" srcId="{820A2E7F-6BA2-452C-BF9C-57F55537E019}" destId="{85CA2098-941A-4F07-A032-279366E95BBB}" srcOrd="5" destOrd="0" presId="urn:microsoft.com/office/officeart/2005/8/layout/radial6"/>
    <dgm:cxn modelId="{22820D22-9FA9-4DF0-AECA-EA02D2614B6C}" type="presParOf" srcId="{820A2E7F-6BA2-452C-BF9C-57F55537E019}" destId="{AC5B42BF-A2C0-4FAD-87B4-6FEF85A52505}" srcOrd="6" destOrd="0" presId="urn:microsoft.com/office/officeart/2005/8/layout/radial6"/>
    <dgm:cxn modelId="{677A198D-27C9-4265-B201-E9396FAEDEA2}" type="presParOf" srcId="{820A2E7F-6BA2-452C-BF9C-57F55537E019}" destId="{FB20D89A-3179-4A6C-8492-C61B662F8E85}" srcOrd="7" destOrd="0" presId="urn:microsoft.com/office/officeart/2005/8/layout/radial6"/>
    <dgm:cxn modelId="{1947E08E-BE5E-4EAF-9BCB-9A3619986C07}" type="presParOf" srcId="{820A2E7F-6BA2-452C-BF9C-57F55537E019}" destId="{F917B016-DD0D-4464-BFAF-0A6CE0FD846C}" srcOrd="8" destOrd="0" presId="urn:microsoft.com/office/officeart/2005/8/layout/radial6"/>
    <dgm:cxn modelId="{A65C75BE-062C-457F-93A0-477C242D39A9}" type="presParOf" srcId="{820A2E7F-6BA2-452C-BF9C-57F55537E019}" destId="{3F52C2DE-8A1C-4372-82B6-73862C3E5400}" srcOrd="9" destOrd="0" presId="urn:microsoft.com/office/officeart/2005/8/layout/radial6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77FAEE-7AAC-4807-A149-3FE564C750E7}" type="doc">
      <dgm:prSet loTypeId="urn:microsoft.com/office/officeart/2005/8/layout/radial6" loCatId="cycle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8F660E0F-D9D8-4465-9485-BACDF28F9D01}">
      <dgm:prSet/>
      <dgm:spPr/>
      <dgm:t>
        <a:bodyPr/>
        <a:lstStyle/>
        <a:p>
          <a:pPr rtl="0"/>
          <a:r>
            <a:rPr lang="es-ES" dirty="0" smtClean="0"/>
            <a:t>Validación  </a:t>
          </a:r>
          <a:r>
            <a:rPr lang="es-ES" dirty="0" err="1" smtClean="0"/>
            <a:t>Oncólgos</a:t>
          </a:r>
          <a:endParaRPr lang="es-ES" dirty="0"/>
        </a:p>
      </dgm:t>
    </dgm:pt>
    <dgm:pt modelId="{44AF064F-442D-400D-89F0-126D7346A183}" type="par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C52048B5-96C7-4B99-9D5A-480EE2B822A0}" type="sib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30BB243A-F15E-4E30-948B-23B27AD9EC2F}" type="pres">
      <dgm:prSet presAssocID="{D277FAEE-7AAC-4807-A149-3FE564C750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A8B7BB2-986E-4CD7-8C15-FA75DCA6AB48}" type="pres">
      <dgm:prSet presAssocID="{8F660E0F-D9D8-4465-9485-BACDF28F9D01}" presName="centerShape" presStyleLbl="node0" presStyleIdx="0" presStyleCnt="1"/>
      <dgm:spPr/>
      <dgm:t>
        <a:bodyPr/>
        <a:lstStyle/>
        <a:p>
          <a:endParaRPr lang="es-ES"/>
        </a:p>
      </dgm:t>
    </dgm:pt>
  </dgm:ptLst>
  <dgm:cxnLst>
    <dgm:cxn modelId="{C1DD5522-3697-4EB8-BEA3-C67D83461FFD}" type="presOf" srcId="{D277FAEE-7AAC-4807-A149-3FE564C750E7}" destId="{30BB243A-F15E-4E30-948B-23B27AD9EC2F}" srcOrd="0" destOrd="0" presId="urn:microsoft.com/office/officeart/2005/8/layout/radial6"/>
    <dgm:cxn modelId="{36048979-C9CB-4959-BFB0-68DF1504634D}" type="presOf" srcId="{8F660E0F-D9D8-4465-9485-BACDF28F9D01}" destId="{6A8B7BB2-986E-4CD7-8C15-FA75DCA6AB48}" srcOrd="0" destOrd="0" presId="urn:microsoft.com/office/officeart/2005/8/layout/radial6"/>
    <dgm:cxn modelId="{C1C0FFF9-7952-47D6-BCBC-04327C6AC28F}" srcId="{D277FAEE-7AAC-4807-A149-3FE564C750E7}" destId="{8F660E0F-D9D8-4465-9485-BACDF28F9D01}" srcOrd="0" destOrd="0" parTransId="{44AF064F-442D-400D-89F0-126D7346A183}" sibTransId="{C52048B5-96C7-4B99-9D5A-480EE2B822A0}"/>
    <dgm:cxn modelId="{9225484B-E9B8-4356-B2E3-88E2AAFB0977}" type="presParOf" srcId="{30BB243A-F15E-4E30-948B-23B27AD9EC2F}" destId="{6A8B7BB2-986E-4CD7-8C15-FA75DCA6AB48}" srcOrd="0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81505-ED66-4386-BD31-C6524B5DE313}" type="doc">
      <dgm:prSet loTypeId="urn:microsoft.com/office/officeart/2005/8/layout/process3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DBA5D03-48B7-4B24-930A-8A65A9A60A91}">
      <dgm:prSet phldrT="[Texto]"/>
      <dgm:spPr/>
      <dgm:t>
        <a:bodyPr/>
        <a:lstStyle/>
        <a:p>
          <a:r>
            <a:rPr lang="es-ES" dirty="0" smtClean="0"/>
            <a:t>SEOP</a:t>
          </a:r>
          <a:endParaRPr lang="es-ES" dirty="0"/>
        </a:p>
      </dgm:t>
    </dgm:pt>
    <dgm:pt modelId="{F5407464-EAF5-4211-8DCE-BECEC00757E2}" type="parTrans" cxnId="{E41B3C81-1C48-45E9-BBA6-62DA076AA9FF}">
      <dgm:prSet/>
      <dgm:spPr/>
      <dgm:t>
        <a:bodyPr/>
        <a:lstStyle/>
        <a:p>
          <a:endParaRPr lang="es-ES"/>
        </a:p>
      </dgm:t>
    </dgm:pt>
    <dgm:pt modelId="{6DF8CC8C-C98D-4462-BD95-614F0F19E662}" type="sibTrans" cxnId="{E41B3C81-1C48-45E9-BBA6-62DA076AA9FF}">
      <dgm:prSet/>
      <dgm:spPr/>
      <dgm:t>
        <a:bodyPr/>
        <a:lstStyle/>
        <a:p>
          <a:endParaRPr lang="es-ES"/>
        </a:p>
      </dgm:t>
    </dgm:pt>
    <dgm:pt modelId="{94BB82AF-C746-4302-BCCE-1D3F3A2EB74F}">
      <dgm:prSet phldrT="[Texto]"/>
      <dgm:spPr/>
      <dgm:t>
        <a:bodyPr/>
        <a:lstStyle/>
        <a:p>
          <a:r>
            <a:rPr lang="es-ES" dirty="0" smtClean="0"/>
            <a:t>Elabora Protocolo</a:t>
          </a:r>
          <a:endParaRPr lang="es-ES" dirty="0"/>
        </a:p>
      </dgm:t>
    </dgm:pt>
    <dgm:pt modelId="{5DFCD2A4-7C00-47C9-BAB6-1DD7AAC927F2}" type="parTrans" cxnId="{249C8312-7263-4F35-8762-811C92E4E795}">
      <dgm:prSet/>
      <dgm:spPr/>
      <dgm:t>
        <a:bodyPr/>
        <a:lstStyle/>
        <a:p>
          <a:endParaRPr lang="es-ES"/>
        </a:p>
      </dgm:t>
    </dgm:pt>
    <dgm:pt modelId="{62EC7CF3-4A78-4602-B803-5E84B8C629B1}" type="sibTrans" cxnId="{249C8312-7263-4F35-8762-811C92E4E795}">
      <dgm:prSet/>
      <dgm:spPr/>
      <dgm:t>
        <a:bodyPr/>
        <a:lstStyle/>
        <a:p>
          <a:endParaRPr lang="es-ES"/>
        </a:p>
      </dgm:t>
    </dgm:pt>
    <dgm:pt modelId="{179004DC-CE4B-4AF9-B1A2-C002D2C2EA9D}">
      <dgm:prSet phldrT="[Texto]"/>
      <dgm:spPr/>
      <dgm:t>
        <a:bodyPr/>
        <a:lstStyle/>
        <a:p>
          <a:r>
            <a:rPr lang="es-ES" dirty="0" smtClean="0"/>
            <a:t>Determinar Sesiones  Según Protocolo</a:t>
          </a:r>
          <a:endParaRPr lang="es-ES" dirty="0"/>
        </a:p>
      </dgm:t>
    </dgm:pt>
    <dgm:pt modelId="{27B3AEE4-F8F8-4C4E-9030-99F328A511C6}" type="parTrans" cxnId="{E30A2588-C8DF-49D7-918F-30E67C359429}">
      <dgm:prSet/>
      <dgm:spPr/>
      <dgm:t>
        <a:bodyPr/>
        <a:lstStyle/>
        <a:p>
          <a:endParaRPr lang="es-ES"/>
        </a:p>
      </dgm:t>
    </dgm:pt>
    <dgm:pt modelId="{0F4E3CA3-44CE-489F-B191-7E75043B969F}" type="sibTrans" cxnId="{E30A2588-C8DF-49D7-918F-30E67C359429}">
      <dgm:prSet/>
      <dgm:spPr/>
      <dgm:t>
        <a:bodyPr/>
        <a:lstStyle/>
        <a:p>
          <a:endParaRPr lang="es-ES"/>
        </a:p>
      </dgm:t>
    </dgm:pt>
    <dgm:pt modelId="{09D501BE-39FF-46E7-A07B-9FFFEF09042D}">
      <dgm:prSet phldrT="[Texto]"/>
      <dgm:spPr/>
      <dgm:t>
        <a:bodyPr/>
        <a:lstStyle/>
        <a:p>
          <a:r>
            <a:rPr lang="es-ES" dirty="0" err="1" smtClean="0"/>
            <a:t>QuimioTerapia</a:t>
          </a:r>
          <a:endParaRPr lang="es-ES" dirty="0"/>
        </a:p>
      </dgm:t>
    </dgm:pt>
    <dgm:pt modelId="{822F49ED-B67A-48B6-A140-202C7DEB8E6F}" type="parTrans" cxnId="{947BD099-55C6-4751-87CF-9EDC96602D55}">
      <dgm:prSet/>
      <dgm:spPr/>
      <dgm:t>
        <a:bodyPr/>
        <a:lstStyle/>
        <a:p>
          <a:endParaRPr lang="es-ES"/>
        </a:p>
      </dgm:t>
    </dgm:pt>
    <dgm:pt modelId="{531C8EE3-6DBC-4164-A064-F0C55FBF24CA}" type="sibTrans" cxnId="{947BD099-55C6-4751-87CF-9EDC96602D55}">
      <dgm:prSet/>
      <dgm:spPr/>
      <dgm:t>
        <a:bodyPr/>
        <a:lstStyle/>
        <a:p>
          <a:endParaRPr lang="es-ES"/>
        </a:p>
      </dgm:t>
    </dgm:pt>
    <dgm:pt modelId="{162FA4A3-DBE0-49C5-8BF0-438A7F310B5A}">
      <dgm:prSet phldrT="[Texto]"/>
      <dgm:spPr/>
      <dgm:t>
        <a:bodyPr/>
        <a:lstStyle/>
        <a:p>
          <a:r>
            <a:rPr lang="es-ES" dirty="0" smtClean="0"/>
            <a:t>Organizarlas en el tiempo</a:t>
          </a:r>
          <a:endParaRPr lang="es-ES" dirty="0"/>
        </a:p>
      </dgm:t>
    </dgm:pt>
    <dgm:pt modelId="{4A9492B3-0C11-414A-AFA1-7D6EBCEF138A}" type="parTrans" cxnId="{E053BAB0-824C-4096-9E8A-F02A039B7B01}">
      <dgm:prSet/>
      <dgm:spPr/>
      <dgm:t>
        <a:bodyPr/>
        <a:lstStyle/>
        <a:p>
          <a:endParaRPr lang="es-ES"/>
        </a:p>
      </dgm:t>
    </dgm:pt>
    <dgm:pt modelId="{CD90557E-1CD8-42E7-B39B-1821644AA525}" type="sibTrans" cxnId="{E053BAB0-824C-4096-9E8A-F02A039B7B01}">
      <dgm:prSet/>
      <dgm:spPr/>
      <dgm:t>
        <a:bodyPr/>
        <a:lstStyle/>
        <a:p>
          <a:endParaRPr lang="es-ES"/>
        </a:p>
      </dgm:t>
    </dgm:pt>
    <dgm:pt modelId="{1084EE16-9B4D-4524-B0FD-0C8A6CDF0EF4}">
      <dgm:prSet phldrT="[Texto]"/>
      <dgm:spPr/>
      <dgm:t>
        <a:bodyPr/>
        <a:lstStyle/>
        <a:p>
          <a:r>
            <a:rPr lang="es-ES" dirty="0" smtClean="0"/>
            <a:t>Complejos patrones </a:t>
          </a:r>
          <a:r>
            <a:rPr lang="es-ES" dirty="0" err="1" smtClean="0"/>
            <a:t>termporales</a:t>
          </a:r>
          <a:endParaRPr lang="es-ES" dirty="0"/>
        </a:p>
      </dgm:t>
    </dgm:pt>
    <dgm:pt modelId="{E15DF4C8-4A99-4DEC-AA4B-2C07C2882B00}" type="parTrans" cxnId="{2DA89983-48DE-4F4C-99AC-95DAE12B7619}">
      <dgm:prSet/>
      <dgm:spPr/>
      <dgm:t>
        <a:bodyPr/>
        <a:lstStyle/>
        <a:p>
          <a:endParaRPr lang="es-ES"/>
        </a:p>
      </dgm:t>
    </dgm:pt>
    <dgm:pt modelId="{1C50EA74-B234-4CDA-ADAA-E22C492A0B57}" type="sibTrans" cxnId="{2DA89983-48DE-4F4C-99AC-95DAE12B7619}">
      <dgm:prSet/>
      <dgm:spPr/>
      <dgm:t>
        <a:bodyPr/>
        <a:lstStyle/>
        <a:p>
          <a:endParaRPr lang="es-ES"/>
        </a:p>
      </dgm:t>
    </dgm:pt>
    <dgm:pt modelId="{495D7E8F-83BE-4EE8-AF9E-9682EAA36E1B}">
      <dgm:prSet phldrT="[Texto]"/>
      <dgm:spPr/>
      <dgm:t>
        <a:bodyPr/>
        <a:lstStyle/>
        <a:p>
          <a:r>
            <a:rPr lang="es-ES" dirty="0" err="1" smtClean="0"/>
            <a:t>RadioTerapia</a:t>
          </a:r>
          <a:endParaRPr lang="es-ES" dirty="0"/>
        </a:p>
      </dgm:t>
    </dgm:pt>
    <dgm:pt modelId="{A3EBE878-65BB-4918-89EC-95D04F665698}" type="parTrans" cxnId="{C849BD29-3D2E-4236-AC88-7D35974FAD54}">
      <dgm:prSet/>
      <dgm:spPr/>
      <dgm:t>
        <a:bodyPr/>
        <a:lstStyle/>
        <a:p>
          <a:endParaRPr lang="es-ES"/>
        </a:p>
      </dgm:t>
    </dgm:pt>
    <dgm:pt modelId="{1BDF6452-F8EA-46E9-AF38-16B902FA033F}" type="sibTrans" cxnId="{C849BD29-3D2E-4236-AC88-7D35974FAD54}">
      <dgm:prSet/>
      <dgm:spPr/>
      <dgm:t>
        <a:bodyPr/>
        <a:lstStyle/>
        <a:p>
          <a:endParaRPr lang="es-ES"/>
        </a:p>
      </dgm:t>
    </dgm:pt>
    <dgm:pt modelId="{73DC0697-9F61-4256-B1C6-5436155CDE74}">
      <dgm:prSet phldrT="[Texto]"/>
      <dgm:spPr/>
      <dgm:t>
        <a:bodyPr/>
        <a:lstStyle/>
        <a:p>
          <a:r>
            <a:rPr lang="es-ES" dirty="0" smtClean="0"/>
            <a:t>Seguimiento</a:t>
          </a:r>
          <a:endParaRPr lang="es-ES" dirty="0"/>
        </a:p>
      </dgm:t>
    </dgm:pt>
    <dgm:pt modelId="{7E7ACBE5-07C2-4726-A6E0-23E610A727AD}" type="parTrans" cxnId="{E449969A-3A9A-48BF-B3A5-F6194DBFAF40}">
      <dgm:prSet/>
      <dgm:spPr/>
      <dgm:t>
        <a:bodyPr/>
        <a:lstStyle/>
        <a:p>
          <a:endParaRPr lang="es-ES"/>
        </a:p>
      </dgm:t>
    </dgm:pt>
    <dgm:pt modelId="{C9ACA1F9-3AB1-475D-A855-689BDA4D16A5}" type="sibTrans" cxnId="{E449969A-3A9A-48BF-B3A5-F6194DBFAF40}">
      <dgm:prSet/>
      <dgm:spPr/>
      <dgm:t>
        <a:bodyPr/>
        <a:lstStyle/>
        <a:p>
          <a:endParaRPr lang="es-ES"/>
        </a:p>
      </dgm:t>
    </dgm:pt>
    <dgm:pt modelId="{23C060AA-2612-49B8-A60F-0CD93FB80D80}">
      <dgm:prSet phldrT="[Texto]"/>
      <dgm:spPr/>
      <dgm:t>
        <a:bodyPr/>
        <a:lstStyle/>
        <a:p>
          <a:r>
            <a:rPr lang="es-ES" dirty="0" smtClean="0"/>
            <a:t>Determinar Dosis</a:t>
          </a:r>
          <a:endParaRPr lang="es-ES" dirty="0"/>
        </a:p>
      </dgm:t>
    </dgm:pt>
    <dgm:pt modelId="{2EFB6625-E0AB-4284-BFE6-67A00C5AC9FB}" type="parTrans" cxnId="{CF43D9BA-1DAD-41CD-AA2C-E6B1ED31BEA6}">
      <dgm:prSet/>
      <dgm:spPr/>
      <dgm:t>
        <a:bodyPr/>
        <a:lstStyle/>
        <a:p>
          <a:endParaRPr lang="es-ES"/>
        </a:p>
      </dgm:t>
    </dgm:pt>
    <dgm:pt modelId="{B3712D5D-9235-4F7A-8724-D17E356E910A}" type="sibTrans" cxnId="{CF43D9BA-1DAD-41CD-AA2C-E6B1ED31BEA6}">
      <dgm:prSet/>
      <dgm:spPr/>
      <dgm:t>
        <a:bodyPr/>
        <a:lstStyle/>
        <a:p>
          <a:endParaRPr lang="es-ES"/>
        </a:p>
      </dgm:t>
    </dgm:pt>
    <dgm:pt modelId="{3D48EEFB-22D9-41A4-BAAB-22BCE14BD13B}">
      <dgm:prSet phldrT="[Texto]"/>
      <dgm:spPr/>
      <dgm:t>
        <a:bodyPr/>
        <a:lstStyle/>
        <a:p>
          <a:r>
            <a:rPr lang="es-ES" dirty="0" smtClean="0"/>
            <a:t>Complejas Reglas Administración Fármacos</a:t>
          </a:r>
          <a:endParaRPr lang="es-ES" dirty="0"/>
        </a:p>
      </dgm:t>
    </dgm:pt>
    <dgm:pt modelId="{23713006-A81C-4BC7-BA1A-135EF2634471}" type="parTrans" cxnId="{1DD0655A-9C15-498F-A452-9B04EAA43BBA}">
      <dgm:prSet/>
      <dgm:spPr/>
      <dgm:t>
        <a:bodyPr/>
        <a:lstStyle/>
        <a:p>
          <a:endParaRPr lang="es-ES"/>
        </a:p>
      </dgm:t>
    </dgm:pt>
    <dgm:pt modelId="{E846AB5A-5EFE-4DB6-BBFB-1E9258992B81}" type="sibTrans" cxnId="{1DD0655A-9C15-498F-A452-9B04EAA43BBA}">
      <dgm:prSet/>
      <dgm:spPr/>
      <dgm:t>
        <a:bodyPr/>
        <a:lstStyle/>
        <a:p>
          <a:endParaRPr lang="es-ES"/>
        </a:p>
      </dgm:t>
    </dgm:pt>
    <dgm:pt modelId="{492271D0-21CB-48E7-96F6-5FBEC005C535}">
      <dgm:prSet phldrT="[Texto]"/>
      <dgm:spPr/>
      <dgm:t>
        <a:bodyPr/>
        <a:lstStyle/>
        <a:p>
          <a:r>
            <a:rPr lang="es-ES" dirty="0" smtClean="0"/>
            <a:t>Médico</a:t>
          </a:r>
          <a:endParaRPr lang="es-ES" dirty="0"/>
        </a:p>
      </dgm:t>
    </dgm:pt>
    <dgm:pt modelId="{5F5DAECC-701B-417A-83E2-8A87A3242218}" type="parTrans" cxnId="{D18FA5A7-D814-4091-A4B3-4E581D5222D3}">
      <dgm:prSet/>
      <dgm:spPr/>
      <dgm:t>
        <a:bodyPr/>
        <a:lstStyle/>
        <a:p>
          <a:endParaRPr lang="es-ES"/>
        </a:p>
      </dgm:t>
    </dgm:pt>
    <dgm:pt modelId="{C4ED344E-4D42-4D89-AA16-44A2373FFDC4}" type="sibTrans" cxnId="{D18FA5A7-D814-4091-A4B3-4E581D5222D3}">
      <dgm:prSet/>
      <dgm:spPr/>
      <dgm:t>
        <a:bodyPr/>
        <a:lstStyle/>
        <a:p>
          <a:endParaRPr lang="es-ES"/>
        </a:p>
      </dgm:t>
    </dgm:pt>
    <dgm:pt modelId="{25E702FB-F9BE-4ADA-8742-2D50008DE494}">
      <dgm:prSet phldrT="[Texto]"/>
      <dgm:spPr/>
      <dgm:t>
        <a:bodyPr/>
        <a:lstStyle/>
        <a:p>
          <a:r>
            <a:rPr lang="es-ES" dirty="0" smtClean="0"/>
            <a:t>Consulta Protocolo</a:t>
          </a:r>
          <a:endParaRPr lang="es-ES" dirty="0"/>
        </a:p>
      </dgm:t>
    </dgm:pt>
    <dgm:pt modelId="{F1648CC7-8667-4AA8-9F3A-01D7A9411DE6}" type="parTrans" cxnId="{22E9A43D-57B8-499B-BB49-DB40C426DF24}">
      <dgm:prSet/>
      <dgm:spPr/>
      <dgm:t>
        <a:bodyPr/>
        <a:lstStyle/>
        <a:p>
          <a:endParaRPr lang="es-ES"/>
        </a:p>
      </dgm:t>
    </dgm:pt>
    <dgm:pt modelId="{195808BC-B6EF-4982-93CA-6B01CA2CA2DE}" type="sibTrans" cxnId="{22E9A43D-57B8-499B-BB49-DB40C426DF24}">
      <dgm:prSet/>
      <dgm:spPr/>
      <dgm:t>
        <a:bodyPr/>
        <a:lstStyle/>
        <a:p>
          <a:endParaRPr lang="es-ES"/>
        </a:p>
      </dgm:t>
    </dgm:pt>
    <dgm:pt modelId="{E14C4B94-65CA-49AD-89EE-CD1059B2E5BD}">
      <dgm:prSet phldrT="[Texto]"/>
      <dgm:spPr/>
      <dgm:t>
        <a:bodyPr/>
        <a:lstStyle/>
        <a:p>
          <a:r>
            <a:rPr lang="es-ES" dirty="0" smtClean="0"/>
            <a:t>Perfil del paciente</a:t>
          </a:r>
          <a:endParaRPr lang="es-ES" dirty="0"/>
        </a:p>
      </dgm:t>
    </dgm:pt>
    <dgm:pt modelId="{B8D1AD38-57C7-4658-9C1E-BF4941E88937}" type="parTrans" cxnId="{BCA3AE97-BF82-4D9D-97A3-7C5AD8A12622}">
      <dgm:prSet/>
      <dgm:spPr/>
    </dgm:pt>
    <dgm:pt modelId="{81C0E4A3-F690-4393-9035-2E5A279AACC1}" type="sibTrans" cxnId="{BCA3AE97-BF82-4D9D-97A3-7C5AD8A12622}">
      <dgm:prSet/>
      <dgm:spPr/>
    </dgm:pt>
    <dgm:pt modelId="{7686E161-6672-4CDC-994C-B392FE07DE1A}">
      <dgm:prSet phldrT="[Texto]"/>
      <dgm:spPr/>
      <dgm:t>
        <a:bodyPr/>
        <a:lstStyle/>
        <a:p>
          <a:r>
            <a:rPr lang="es-ES" dirty="0" smtClean="0"/>
            <a:t>Diagnostico</a:t>
          </a:r>
          <a:endParaRPr lang="es-ES" dirty="0"/>
        </a:p>
      </dgm:t>
    </dgm:pt>
    <dgm:pt modelId="{5ADDAD13-8DD4-418B-9A15-0F949794EEBD}" type="parTrans" cxnId="{73AF0F56-CB5B-4416-8EC3-B4EA371CB015}">
      <dgm:prSet/>
      <dgm:spPr/>
    </dgm:pt>
    <dgm:pt modelId="{E48143A9-7F17-450B-846F-B95368F45401}" type="sibTrans" cxnId="{73AF0F56-CB5B-4416-8EC3-B4EA371CB015}">
      <dgm:prSet/>
      <dgm:spPr/>
    </dgm:pt>
    <dgm:pt modelId="{8344CF5C-8B7B-4D34-8680-445FAE5C036A}" type="pres">
      <dgm:prSet presAssocID="{84381505-ED66-4386-BD31-C6524B5DE3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E50A88-A46C-453D-B458-DF867A981F85}" type="pres">
      <dgm:prSet presAssocID="{CDBA5D03-48B7-4B24-930A-8A65A9A60A91}" presName="composite" presStyleCnt="0"/>
      <dgm:spPr/>
      <dgm:t>
        <a:bodyPr/>
        <a:lstStyle/>
        <a:p>
          <a:endParaRPr lang="es-ES"/>
        </a:p>
      </dgm:t>
    </dgm:pt>
    <dgm:pt modelId="{DD644379-4DC1-43D6-B9C3-25F70AB1CB64}" type="pres">
      <dgm:prSet presAssocID="{CDBA5D03-48B7-4B24-930A-8A65A9A60A91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2ED6D-4124-45E3-87AF-66F4F3B1DF78}" type="pres">
      <dgm:prSet presAssocID="{CDBA5D03-48B7-4B24-930A-8A65A9A60A91}" presName="parSh" presStyleLbl="node1" presStyleIdx="0" presStyleCnt="5"/>
      <dgm:spPr/>
      <dgm:t>
        <a:bodyPr/>
        <a:lstStyle/>
        <a:p>
          <a:endParaRPr lang="es-ES"/>
        </a:p>
      </dgm:t>
    </dgm:pt>
    <dgm:pt modelId="{55B8FD4A-74FD-45C1-AB81-BA824EDCFFB6}" type="pres">
      <dgm:prSet presAssocID="{CDBA5D03-48B7-4B24-930A-8A65A9A60A91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E9406F-0EE7-46C5-9E75-47037F8BD448}" type="pres">
      <dgm:prSet presAssocID="{6DF8CC8C-C98D-4462-BD95-614F0F19E662}" presName="sibTrans" presStyleLbl="sibTrans2D1" presStyleIdx="0" presStyleCnt="4"/>
      <dgm:spPr/>
      <dgm:t>
        <a:bodyPr/>
        <a:lstStyle/>
        <a:p>
          <a:endParaRPr lang="es-ES"/>
        </a:p>
      </dgm:t>
    </dgm:pt>
    <dgm:pt modelId="{E328CB4A-6C05-4226-A55A-DC39231D0B66}" type="pres">
      <dgm:prSet presAssocID="{6DF8CC8C-C98D-4462-BD95-614F0F19E662}" presName="connTx" presStyleLbl="sibTrans2D1" presStyleIdx="0" presStyleCnt="4"/>
      <dgm:spPr/>
      <dgm:t>
        <a:bodyPr/>
        <a:lstStyle/>
        <a:p>
          <a:endParaRPr lang="es-ES"/>
        </a:p>
      </dgm:t>
    </dgm:pt>
    <dgm:pt modelId="{CE9B469B-C42D-4829-8D8B-1EDF945A9028}" type="pres">
      <dgm:prSet presAssocID="{492271D0-21CB-48E7-96F6-5FBEC005C535}" presName="composite" presStyleCnt="0"/>
      <dgm:spPr/>
      <dgm:t>
        <a:bodyPr/>
        <a:lstStyle/>
        <a:p>
          <a:endParaRPr lang="es-ES"/>
        </a:p>
      </dgm:t>
    </dgm:pt>
    <dgm:pt modelId="{50776EF0-DA72-4BD7-A5E7-C7080C728ACD}" type="pres">
      <dgm:prSet presAssocID="{492271D0-21CB-48E7-96F6-5FBEC005C53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C6BC1D-4A54-45DA-8BA0-E4183871E6ED}" type="pres">
      <dgm:prSet presAssocID="{492271D0-21CB-48E7-96F6-5FBEC005C535}" presName="parSh" presStyleLbl="node1" presStyleIdx="1" presStyleCnt="5"/>
      <dgm:spPr/>
      <dgm:t>
        <a:bodyPr/>
        <a:lstStyle/>
        <a:p>
          <a:endParaRPr lang="es-ES"/>
        </a:p>
      </dgm:t>
    </dgm:pt>
    <dgm:pt modelId="{2AE41885-4C2F-4338-8108-3E8394BB7A1E}" type="pres">
      <dgm:prSet presAssocID="{492271D0-21CB-48E7-96F6-5FBEC005C53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AA2E20-8534-4EE7-96DD-4BDEF4A56975}" type="pres">
      <dgm:prSet presAssocID="{C4ED344E-4D42-4D89-AA16-44A2373FFDC4}" presName="sibTrans" presStyleLbl="sibTrans2D1" presStyleIdx="1" presStyleCnt="4"/>
      <dgm:spPr/>
      <dgm:t>
        <a:bodyPr/>
        <a:lstStyle/>
        <a:p>
          <a:endParaRPr lang="es-ES"/>
        </a:p>
      </dgm:t>
    </dgm:pt>
    <dgm:pt modelId="{1F12F4C0-4060-4D6E-824C-ECFF1D05B17C}" type="pres">
      <dgm:prSet presAssocID="{C4ED344E-4D42-4D89-AA16-44A2373FFDC4}" presName="connTx" presStyleLbl="sibTrans2D1" presStyleIdx="1" presStyleCnt="4"/>
      <dgm:spPr/>
      <dgm:t>
        <a:bodyPr/>
        <a:lstStyle/>
        <a:p>
          <a:endParaRPr lang="es-ES"/>
        </a:p>
      </dgm:t>
    </dgm:pt>
    <dgm:pt modelId="{62D38795-AFF6-4824-BE51-FCAC1E6A19A9}" type="pres">
      <dgm:prSet presAssocID="{179004DC-CE4B-4AF9-B1A2-C002D2C2EA9D}" presName="composite" presStyleCnt="0"/>
      <dgm:spPr/>
      <dgm:t>
        <a:bodyPr/>
        <a:lstStyle/>
        <a:p>
          <a:endParaRPr lang="es-ES"/>
        </a:p>
      </dgm:t>
    </dgm:pt>
    <dgm:pt modelId="{3B68CFC5-0838-4D36-BF3C-23FEC506244F}" type="pres">
      <dgm:prSet presAssocID="{179004DC-CE4B-4AF9-B1A2-C002D2C2EA9D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4A80A1-1971-4A78-8D37-46D2D843EEA8}" type="pres">
      <dgm:prSet presAssocID="{179004DC-CE4B-4AF9-B1A2-C002D2C2EA9D}" presName="parSh" presStyleLbl="node1" presStyleIdx="2" presStyleCnt="5"/>
      <dgm:spPr/>
      <dgm:t>
        <a:bodyPr/>
        <a:lstStyle/>
        <a:p>
          <a:endParaRPr lang="es-ES"/>
        </a:p>
      </dgm:t>
    </dgm:pt>
    <dgm:pt modelId="{6B79CA5E-51A1-47D8-8EF8-D9D225DB39E0}" type="pres">
      <dgm:prSet presAssocID="{179004DC-CE4B-4AF9-B1A2-C002D2C2EA9D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5EF6FE-C390-4499-8035-69684A9FA3DD}" type="pres">
      <dgm:prSet presAssocID="{0F4E3CA3-44CE-489F-B191-7E75043B969F}" presName="sibTrans" presStyleLbl="sibTrans2D1" presStyleIdx="2" presStyleCnt="4"/>
      <dgm:spPr/>
      <dgm:t>
        <a:bodyPr/>
        <a:lstStyle/>
        <a:p>
          <a:endParaRPr lang="es-ES"/>
        </a:p>
      </dgm:t>
    </dgm:pt>
    <dgm:pt modelId="{209A12EA-9E44-491E-B827-07DA24FBAFC8}" type="pres">
      <dgm:prSet presAssocID="{0F4E3CA3-44CE-489F-B191-7E75043B969F}" presName="connTx" presStyleLbl="sibTrans2D1" presStyleIdx="2" presStyleCnt="4"/>
      <dgm:spPr/>
      <dgm:t>
        <a:bodyPr/>
        <a:lstStyle/>
        <a:p>
          <a:endParaRPr lang="es-ES"/>
        </a:p>
      </dgm:t>
    </dgm:pt>
    <dgm:pt modelId="{F462C627-B978-4C58-8140-662DD067689D}" type="pres">
      <dgm:prSet presAssocID="{23C060AA-2612-49B8-A60F-0CD93FB80D80}" presName="composite" presStyleCnt="0"/>
      <dgm:spPr/>
      <dgm:t>
        <a:bodyPr/>
        <a:lstStyle/>
        <a:p>
          <a:endParaRPr lang="es-ES"/>
        </a:p>
      </dgm:t>
    </dgm:pt>
    <dgm:pt modelId="{0A97B01A-EF85-483F-8312-BE076404248F}" type="pres">
      <dgm:prSet presAssocID="{23C060AA-2612-49B8-A60F-0CD93FB80D80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852E2-A42A-4DD5-B6A8-E6B35DCDB101}" type="pres">
      <dgm:prSet presAssocID="{23C060AA-2612-49B8-A60F-0CD93FB80D80}" presName="parSh" presStyleLbl="node1" presStyleIdx="3" presStyleCnt="5"/>
      <dgm:spPr/>
      <dgm:t>
        <a:bodyPr/>
        <a:lstStyle/>
        <a:p>
          <a:endParaRPr lang="es-ES"/>
        </a:p>
      </dgm:t>
    </dgm:pt>
    <dgm:pt modelId="{7844ED3E-A106-401E-B7F1-6312B8B99514}" type="pres">
      <dgm:prSet presAssocID="{23C060AA-2612-49B8-A60F-0CD93FB80D80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87C00F-875A-4DF8-B2F2-4E26E8390568}" type="pres">
      <dgm:prSet presAssocID="{B3712D5D-9235-4F7A-8724-D17E356E910A}" presName="sibTrans" presStyleLbl="sibTrans2D1" presStyleIdx="3" presStyleCnt="4"/>
      <dgm:spPr/>
      <dgm:t>
        <a:bodyPr/>
        <a:lstStyle/>
        <a:p>
          <a:endParaRPr lang="es-ES"/>
        </a:p>
      </dgm:t>
    </dgm:pt>
    <dgm:pt modelId="{C6C81305-4167-423F-BD55-BC23CBACDF7F}" type="pres">
      <dgm:prSet presAssocID="{B3712D5D-9235-4F7A-8724-D17E356E910A}" presName="connTx" presStyleLbl="sibTrans2D1" presStyleIdx="3" presStyleCnt="4"/>
      <dgm:spPr/>
      <dgm:t>
        <a:bodyPr/>
        <a:lstStyle/>
        <a:p>
          <a:endParaRPr lang="es-ES"/>
        </a:p>
      </dgm:t>
    </dgm:pt>
    <dgm:pt modelId="{7FBA40D6-AD15-428E-B10F-40C6F4E8549C}" type="pres">
      <dgm:prSet presAssocID="{162FA4A3-DBE0-49C5-8BF0-438A7F310B5A}" presName="composite" presStyleCnt="0"/>
      <dgm:spPr/>
      <dgm:t>
        <a:bodyPr/>
        <a:lstStyle/>
        <a:p>
          <a:endParaRPr lang="es-ES"/>
        </a:p>
      </dgm:t>
    </dgm:pt>
    <dgm:pt modelId="{B402249A-09F1-4477-AB37-C2B6C5D9CB51}" type="pres">
      <dgm:prSet presAssocID="{162FA4A3-DBE0-49C5-8BF0-438A7F310B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9DF3DE-149A-4113-AFE9-AB027CA4E662}" type="pres">
      <dgm:prSet presAssocID="{162FA4A3-DBE0-49C5-8BF0-438A7F310B5A}" presName="parSh" presStyleLbl="node1" presStyleIdx="4" presStyleCnt="5"/>
      <dgm:spPr/>
      <dgm:t>
        <a:bodyPr/>
        <a:lstStyle/>
        <a:p>
          <a:endParaRPr lang="es-ES"/>
        </a:p>
      </dgm:t>
    </dgm:pt>
    <dgm:pt modelId="{F44BDE0A-6C76-4DD6-BE1C-8553CE4B1CA7}" type="pres">
      <dgm:prSet presAssocID="{162FA4A3-DBE0-49C5-8BF0-438A7F310B5A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AF0F56-CB5B-4416-8EC3-B4EA371CB015}" srcId="{492271D0-21CB-48E7-96F6-5FBEC005C535}" destId="{7686E161-6672-4CDC-994C-B392FE07DE1A}" srcOrd="2" destOrd="0" parTransId="{5ADDAD13-8DD4-418B-9A15-0F949794EEBD}" sibTransId="{E48143A9-7F17-450B-846F-B95368F45401}"/>
    <dgm:cxn modelId="{CF43D9BA-1DAD-41CD-AA2C-E6B1ED31BEA6}" srcId="{84381505-ED66-4386-BD31-C6524B5DE313}" destId="{23C060AA-2612-49B8-A60F-0CD93FB80D80}" srcOrd="3" destOrd="0" parTransId="{2EFB6625-E0AB-4284-BFE6-67A00C5AC9FB}" sibTransId="{B3712D5D-9235-4F7A-8724-D17E356E910A}"/>
    <dgm:cxn modelId="{E41B3C81-1C48-45E9-BBA6-62DA076AA9FF}" srcId="{84381505-ED66-4386-BD31-C6524B5DE313}" destId="{CDBA5D03-48B7-4B24-930A-8A65A9A60A91}" srcOrd="0" destOrd="0" parTransId="{F5407464-EAF5-4211-8DCE-BECEC00757E2}" sibTransId="{6DF8CC8C-C98D-4462-BD95-614F0F19E662}"/>
    <dgm:cxn modelId="{19F23D9B-8F3A-4CC2-90D6-33F2589F5739}" type="presOf" srcId="{492271D0-21CB-48E7-96F6-5FBEC005C535}" destId="{50776EF0-DA72-4BD7-A5E7-C7080C728ACD}" srcOrd="0" destOrd="0" presId="urn:microsoft.com/office/officeart/2005/8/layout/process3"/>
    <dgm:cxn modelId="{E30A2588-C8DF-49D7-918F-30E67C359429}" srcId="{84381505-ED66-4386-BD31-C6524B5DE313}" destId="{179004DC-CE4B-4AF9-B1A2-C002D2C2EA9D}" srcOrd="2" destOrd="0" parTransId="{27B3AEE4-F8F8-4C4E-9030-99F328A511C6}" sibTransId="{0F4E3CA3-44CE-489F-B191-7E75043B969F}"/>
    <dgm:cxn modelId="{C849BD29-3D2E-4236-AC88-7D35974FAD54}" srcId="{179004DC-CE4B-4AF9-B1A2-C002D2C2EA9D}" destId="{495D7E8F-83BE-4EE8-AF9E-9682EAA36E1B}" srcOrd="1" destOrd="0" parTransId="{A3EBE878-65BB-4918-89EC-95D04F665698}" sibTransId="{1BDF6452-F8EA-46E9-AF38-16B902FA033F}"/>
    <dgm:cxn modelId="{68B8A28E-76F5-4362-A9F9-2843F8D7B91E}" type="presOf" srcId="{0F4E3CA3-44CE-489F-B191-7E75043B969F}" destId="{209A12EA-9E44-491E-B827-07DA24FBAFC8}" srcOrd="1" destOrd="0" presId="urn:microsoft.com/office/officeart/2005/8/layout/process3"/>
    <dgm:cxn modelId="{5EF6C96A-85A7-4147-A755-8E17F75B2FDF}" type="presOf" srcId="{0F4E3CA3-44CE-489F-B191-7E75043B969F}" destId="{1D5EF6FE-C390-4499-8035-69684A9FA3DD}" srcOrd="0" destOrd="0" presId="urn:microsoft.com/office/officeart/2005/8/layout/process3"/>
    <dgm:cxn modelId="{2DA89983-48DE-4F4C-99AC-95DAE12B7619}" srcId="{162FA4A3-DBE0-49C5-8BF0-438A7F310B5A}" destId="{1084EE16-9B4D-4524-B0FD-0C8A6CDF0EF4}" srcOrd="0" destOrd="0" parTransId="{E15DF4C8-4A99-4DEC-AA4B-2C07C2882B00}" sibTransId="{1C50EA74-B234-4CDA-ADAA-E22C492A0B57}"/>
    <dgm:cxn modelId="{7A1C4074-EC56-4328-BCB5-FB1AB916CB6E}" type="presOf" srcId="{162FA4A3-DBE0-49C5-8BF0-438A7F310B5A}" destId="{B402249A-09F1-4477-AB37-C2B6C5D9CB51}" srcOrd="0" destOrd="0" presId="urn:microsoft.com/office/officeart/2005/8/layout/process3"/>
    <dgm:cxn modelId="{E449969A-3A9A-48BF-B3A5-F6194DBFAF40}" srcId="{179004DC-CE4B-4AF9-B1A2-C002D2C2EA9D}" destId="{73DC0697-9F61-4256-B1C6-5436155CDE74}" srcOrd="2" destOrd="0" parTransId="{7E7ACBE5-07C2-4726-A6E0-23E610A727AD}" sibTransId="{C9ACA1F9-3AB1-475D-A855-689BDA4D16A5}"/>
    <dgm:cxn modelId="{5C334B21-C39E-430B-88E4-B0A106FC1134}" type="presOf" srcId="{179004DC-CE4B-4AF9-B1A2-C002D2C2EA9D}" destId="{3B68CFC5-0838-4D36-BF3C-23FEC506244F}" srcOrd="0" destOrd="0" presId="urn:microsoft.com/office/officeart/2005/8/layout/process3"/>
    <dgm:cxn modelId="{D18FA5A7-D814-4091-A4B3-4E581D5222D3}" srcId="{84381505-ED66-4386-BD31-C6524B5DE313}" destId="{492271D0-21CB-48E7-96F6-5FBEC005C535}" srcOrd="1" destOrd="0" parTransId="{5F5DAECC-701B-417A-83E2-8A87A3242218}" sibTransId="{C4ED344E-4D42-4D89-AA16-44A2373FFDC4}"/>
    <dgm:cxn modelId="{249C8312-7263-4F35-8762-811C92E4E795}" srcId="{CDBA5D03-48B7-4B24-930A-8A65A9A60A91}" destId="{94BB82AF-C746-4302-BCCE-1D3F3A2EB74F}" srcOrd="0" destOrd="0" parTransId="{5DFCD2A4-7C00-47C9-BAB6-1DD7AAC927F2}" sibTransId="{62EC7CF3-4A78-4602-B803-5E84B8C629B1}"/>
    <dgm:cxn modelId="{EAF8F3EE-FBAE-4C38-B34B-E6D087B7FA4D}" type="presOf" srcId="{C4ED344E-4D42-4D89-AA16-44A2373FFDC4}" destId="{1F12F4C0-4060-4D6E-824C-ECFF1D05B17C}" srcOrd="1" destOrd="0" presId="urn:microsoft.com/office/officeart/2005/8/layout/process3"/>
    <dgm:cxn modelId="{C0BCE3CF-FAA7-470D-BA73-549C50CE4337}" type="presOf" srcId="{23C060AA-2612-49B8-A60F-0CD93FB80D80}" destId="{0A97B01A-EF85-483F-8312-BE076404248F}" srcOrd="0" destOrd="0" presId="urn:microsoft.com/office/officeart/2005/8/layout/process3"/>
    <dgm:cxn modelId="{BCA3AE97-BF82-4D9D-97A3-7C5AD8A12622}" srcId="{492271D0-21CB-48E7-96F6-5FBEC005C535}" destId="{E14C4B94-65CA-49AD-89EE-CD1059B2E5BD}" srcOrd="1" destOrd="0" parTransId="{B8D1AD38-57C7-4658-9C1E-BF4941E88937}" sibTransId="{81C0E4A3-F690-4393-9035-2E5A279AACC1}"/>
    <dgm:cxn modelId="{98078CCD-3C52-42E5-BCC3-4CCE9AE57526}" type="presOf" srcId="{7686E161-6672-4CDC-994C-B392FE07DE1A}" destId="{2AE41885-4C2F-4338-8108-3E8394BB7A1E}" srcOrd="0" destOrd="2" presId="urn:microsoft.com/office/officeart/2005/8/layout/process3"/>
    <dgm:cxn modelId="{8AE5DE4D-B8BC-4F70-AA4D-574997EA76F1}" type="presOf" srcId="{CDBA5D03-48B7-4B24-930A-8A65A9A60A91}" destId="{2742ED6D-4124-45E3-87AF-66F4F3B1DF78}" srcOrd="1" destOrd="0" presId="urn:microsoft.com/office/officeart/2005/8/layout/process3"/>
    <dgm:cxn modelId="{A2248847-C083-4A06-8127-707293DF735F}" type="presOf" srcId="{94BB82AF-C746-4302-BCCE-1D3F3A2EB74F}" destId="{55B8FD4A-74FD-45C1-AB81-BA824EDCFFB6}" srcOrd="0" destOrd="0" presId="urn:microsoft.com/office/officeart/2005/8/layout/process3"/>
    <dgm:cxn modelId="{B6D94FA4-0C1C-4DBD-A4DD-7C13959B90B5}" type="presOf" srcId="{23C060AA-2612-49B8-A60F-0CD93FB80D80}" destId="{679852E2-A42A-4DD5-B6A8-E6B35DCDB101}" srcOrd="1" destOrd="0" presId="urn:microsoft.com/office/officeart/2005/8/layout/process3"/>
    <dgm:cxn modelId="{CAAA11B8-C00F-4431-AB6A-D6AC2114470F}" type="presOf" srcId="{25E702FB-F9BE-4ADA-8742-2D50008DE494}" destId="{2AE41885-4C2F-4338-8108-3E8394BB7A1E}" srcOrd="0" destOrd="0" presId="urn:microsoft.com/office/officeart/2005/8/layout/process3"/>
    <dgm:cxn modelId="{5128C6C1-FD4A-4B69-BC5A-A3B2FA04B409}" type="presOf" srcId="{162FA4A3-DBE0-49C5-8BF0-438A7F310B5A}" destId="{039DF3DE-149A-4113-AFE9-AB027CA4E662}" srcOrd="1" destOrd="0" presId="urn:microsoft.com/office/officeart/2005/8/layout/process3"/>
    <dgm:cxn modelId="{489137C2-5F25-4A8F-A3EF-78DBA2FEDFE9}" type="presOf" srcId="{492271D0-21CB-48E7-96F6-5FBEC005C535}" destId="{F9C6BC1D-4A54-45DA-8BA0-E4183871E6ED}" srcOrd="1" destOrd="0" presId="urn:microsoft.com/office/officeart/2005/8/layout/process3"/>
    <dgm:cxn modelId="{E053BAB0-824C-4096-9E8A-F02A039B7B01}" srcId="{84381505-ED66-4386-BD31-C6524B5DE313}" destId="{162FA4A3-DBE0-49C5-8BF0-438A7F310B5A}" srcOrd="4" destOrd="0" parTransId="{4A9492B3-0C11-414A-AFA1-7D6EBCEF138A}" sibTransId="{CD90557E-1CD8-42E7-B39B-1821644AA525}"/>
    <dgm:cxn modelId="{366120AE-3DE0-4635-9F51-58C5F736E376}" type="presOf" srcId="{09D501BE-39FF-46E7-A07B-9FFFEF09042D}" destId="{6B79CA5E-51A1-47D8-8EF8-D9D225DB39E0}" srcOrd="0" destOrd="0" presId="urn:microsoft.com/office/officeart/2005/8/layout/process3"/>
    <dgm:cxn modelId="{CE8C83E0-49C2-4EA9-8558-29EB7F8FAA5B}" type="presOf" srcId="{C4ED344E-4D42-4D89-AA16-44A2373FFDC4}" destId="{ECAA2E20-8534-4EE7-96DD-4BDEF4A56975}" srcOrd="0" destOrd="0" presId="urn:microsoft.com/office/officeart/2005/8/layout/process3"/>
    <dgm:cxn modelId="{9EE8D339-B77F-4FFF-93DB-1F32EC6BE648}" type="presOf" srcId="{3D48EEFB-22D9-41A4-BAAB-22BCE14BD13B}" destId="{7844ED3E-A106-401E-B7F1-6312B8B99514}" srcOrd="0" destOrd="0" presId="urn:microsoft.com/office/officeart/2005/8/layout/process3"/>
    <dgm:cxn modelId="{99E31D7B-71E2-4520-81DB-0F55EF88BB31}" type="presOf" srcId="{179004DC-CE4B-4AF9-B1A2-C002D2C2EA9D}" destId="{1C4A80A1-1971-4A78-8D37-46D2D843EEA8}" srcOrd="1" destOrd="0" presId="urn:microsoft.com/office/officeart/2005/8/layout/process3"/>
    <dgm:cxn modelId="{B418FFD2-83C7-41B4-89A7-2B33D005634B}" type="presOf" srcId="{84381505-ED66-4386-BD31-C6524B5DE313}" destId="{8344CF5C-8B7B-4D34-8680-445FAE5C036A}" srcOrd="0" destOrd="0" presId="urn:microsoft.com/office/officeart/2005/8/layout/process3"/>
    <dgm:cxn modelId="{1DD0655A-9C15-498F-A452-9B04EAA43BBA}" srcId="{23C060AA-2612-49B8-A60F-0CD93FB80D80}" destId="{3D48EEFB-22D9-41A4-BAAB-22BCE14BD13B}" srcOrd="0" destOrd="0" parTransId="{23713006-A81C-4BC7-BA1A-135EF2634471}" sibTransId="{E846AB5A-5EFE-4DB6-BBFB-1E9258992B81}"/>
    <dgm:cxn modelId="{AC99FA9C-A105-4F8F-ABE0-211FAA940A38}" type="presOf" srcId="{E14C4B94-65CA-49AD-89EE-CD1059B2E5BD}" destId="{2AE41885-4C2F-4338-8108-3E8394BB7A1E}" srcOrd="0" destOrd="1" presId="urn:microsoft.com/office/officeart/2005/8/layout/process3"/>
    <dgm:cxn modelId="{D9288FF3-B9B7-41CD-A2AC-124DEBE361F1}" type="presOf" srcId="{B3712D5D-9235-4F7A-8724-D17E356E910A}" destId="{4D87C00F-875A-4DF8-B2F2-4E26E8390568}" srcOrd="0" destOrd="0" presId="urn:microsoft.com/office/officeart/2005/8/layout/process3"/>
    <dgm:cxn modelId="{947BD099-55C6-4751-87CF-9EDC96602D55}" srcId="{179004DC-CE4B-4AF9-B1A2-C002D2C2EA9D}" destId="{09D501BE-39FF-46E7-A07B-9FFFEF09042D}" srcOrd="0" destOrd="0" parTransId="{822F49ED-B67A-48B6-A140-202C7DEB8E6F}" sibTransId="{531C8EE3-6DBC-4164-A064-F0C55FBF24CA}"/>
    <dgm:cxn modelId="{962B8193-635C-4739-B9A5-6CA22ED842FD}" type="presOf" srcId="{6DF8CC8C-C98D-4462-BD95-614F0F19E662}" destId="{E328CB4A-6C05-4226-A55A-DC39231D0B66}" srcOrd="1" destOrd="0" presId="urn:microsoft.com/office/officeart/2005/8/layout/process3"/>
    <dgm:cxn modelId="{ADD3536B-0DBF-4986-8E27-6654D15E566E}" type="presOf" srcId="{495D7E8F-83BE-4EE8-AF9E-9682EAA36E1B}" destId="{6B79CA5E-51A1-47D8-8EF8-D9D225DB39E0}" srcOrd="0" destOrd="1" presId="urn:microsoft.com/office/officeart/2005/8/layout/process3"/>
    <dgm:cxn modelId="{01AEFF30-5B4E-42AF-B87B-8D460C4BED00}" type="presOf" srcId="{B3712D5D-9235-4F7A-8724-D17E356E910A}" destId="{C6C81305-4167-423F-BD55-BC23CBACDF7F}" srcOrd="1" destOrd="0" presId="urn:microsoft.com/office/officeart/2005/8/layout/process3"/>
    <dgm:cxn modelId="{DC0E176D-4BC8-48FF-8A83-8DA6BF94B41A}" type="presOf" srcId="{73DC0697-9F61-4256-B1C6-5436155CDE74}" destId="{6B79CA5E-51A1-47D8-8EF8-D9D225DB39E0}" srcOrd="0" destOrd="2" presId="urn:microsoft.com/office/officeart/2005/8/layout/process3"/>
    <dgm:cxn modelId="{22E9A43D-57B8-499B-BB49-DB40C426DF24}" srcId="{492271D0-21CB-48E7-96F6-5FBEC005C535}" destId="{25E702FB-F9BE-4ADA-8742-2D50008DE494}" srcOrd="0" destOrd="0" parTransId="{F1648CC7-8667-4AA8-9F3A-01D7A9411DE6}" sibTransId="{195808BC-B6EF-4982-93CA-6B01CA2CA2DE}"/>
    <dgm:cxn modelId="{8A79CFD2-D9C2-413B-B531-4A954805F918}" type="presOf" srcId="{1084EE16-9B4D-4524-B0FD-0C8A6CDF0EF4}" destId="{F44BDE0A-6C76-4DD6-BE1C-8553CE4B1CA7}" srcOrd="0" destOrd="0" presId="urn:microsoft.com/office/officeart/2005/8/layout/process3"/>
    <dgm:cxn modelId="{4B6F78A9-CDB6-4830-AFFD-B6A41701D645}" type="presOf" srcId="{6DF8CC8C-C98D-4462-BD95-614F0F19E662}" destId="{97E9406F-0EE7-46C5-9E75-47037F8BD448}" srcOrd="0" destOrd="0" presId="urn:microsoft.com/office/officeart/2005/8/layout/process3"/>
    <dgm:cxn modelId="{4415DD97-8607-4291-9D22-9831B120B133}" type="presOf" srcId="{CDBA5D03-48B7-4B24-930A-8A65A9A60A91}" destId="{DD644379-4DC1-43D6-B9C3-25F70AB1CB64}" srcOrd="0" destOrd="0" presId="urn:microsoft.com/office/officeart/2005/8/layout/process3"/>
    <dgm:cxn modelId="{37D8F8AF-76E1-4B6C-ACE4-42A9EB568B56}" type="presParOf" srcId="{8344CF5C-8B7B-4D34-8680-445FAE5C036A}" destId="{0BE50A88-A46C-453D-B458-DF867A981F85}" srcOrd="0" destOrd="0" presId="urn:microsoft.com/office/officeart/2005/8/layout/process3"/>
    <dgm:cxn modelId="{6CD4F187-C24C-46E4-9786-A8E60E89FB61}" type="presParOf" srcId="{0BE50A88-A46C-453D-B458-DF867A981F85}" destId="{DD644379-4DC1-43D6-B9C3-25F70AB1CB64}" srcOrd="0" destOrd="0" presId="urn:microsoft.com/office/officeart/2005/8/layout/process3"/>
    <dgm:cxn modelId="{3885F15A-2F87-4A79-A459-6421E4230D19}" type="presParOf" srcId="{0BE50A88-A46C-453D-B458-DF867A981F85}" destId="{2742ED6D-4124-45E3-87AF-66F4F3B1DF78}" srcOrd="1" destOrd="0" presId="urn:microsoft.com/office/officeart/2005/8/layout/process3"/>
    <dgm:cxn modelId="{E4A45A5F-4937-4DBB-968F-003562A2E90C}" type="presParOf" srcId="{0BE50A88-A46C-453D-B458-DF867A981F85}" destId="{55B8FD4A-74FD-45C1-AB81-BA824EDCFFB6}" srcOrd="2" destOrd="0" presId="urn:microsoft.com/office/officeart/2005/8/layout/process3"/>
    <dgm:cxn modelId="{0049F164-C1B7-4CFB-8DFA-533D0C82D4E4}" type="presParOf" srcId="{8344CF5C-8B7B-4D34-8680-445FAE5C036A}" destId="{97E9406F-0EE7-46C5-9E75-47037F8BD448}" srcOrd="1" destOrd="0" presId="urn:microsoft.com/office/officeart/2005/8/layout/process3"/>
    <dgm:cxn modelId="{B6ECF8DA-0DC3-4418-8DED-FBAA464BF994}" type="presParOf" srcId="{97E9406F-0EE7-46C5-9E75-47037F8BD448}" destId="{E328CB4A-6C05-4226-A55A-DC39231D0B66}" srcOrd="0" destOrd="0" presId="urn:microsoft.com/office/officeart/2005/8/layout/process3"/>
    <dgm:cxn modelId="{88AEDDDE-B621-4232-803B-63DC152A8DA9}" type="presParOf" srcId="{8344CF5C-8B7B-4D34-8680-445FAE5C036A}" destId="{CE9B469B-C42D-4829-8D8B-1EDF945A9028}" srcOrd="2" destOrd="0" presId="urn:microsoft.com/office/officeart/2005/8/layout/process3"/>
    <dgm:cxn modelId="{429DEF9D-BACC-49E2-8D4C-BA84307BE285}" type="presParOf" srcId="{CE9B469B-C42D-4829-8D8B-1EDF945A9028}" destId="{50776EF0-DA72-4BD7-A5E7-C7080C728ACD}" srcOrd="0" destOrd="0" presId="urn:microsoft.com/office/officeart/2005/8/layout/process3"/>
    <dgm:cxn modelId="{679EF347-7D5E-4466-B048-367B194D0C4C}" type="presParOf" srcId="{CE9B469B-C42D-4829-8D8B-1EDF945A9028}" destId="{F9C6BC1D-4A54-45DA-8BA0-E4183871E6ED}" srcOrd="1" destOrd="0" presId="urn:microsoft.com/office/officeart/2005/8/layout/process3"/>
    <dgm:cxn modelId="{A8DDD8B4-24D3-4393-A4E8-24102DD6A66F}" type="presParOf" srcId="{CE9B469B-C42D-4829-8D8B-1EDF945A9028}" destId="{2AE41885-4C2F-4338-8108-3E8394BB7A1E}" srcOrd="2" destOrd="0" presId="urn:microsoft.com/office/officeart/2005/8/layout/process3"/>
    <dgm:cxn modelId="{939BF5B1-1B29-4EB3-925A-492804F30E53}" type="presParOf" srcId="{8344CF5C-8B7B-4D34-8680-445FAE5C036A}" destId="{ECAA2E20-8534-4EE7-96DD-4BDEF4A56975}" srcOrd="3" destOrd="0" presId="urn:microsoft.com/office/officeart/2005/8/layout/process3"/>
    <dgm:cxn modelId="{80FCDF39-1C3F-4715-8730-D2D2EA842BD1}" type="presParOf" srcId="{ECAA2E20-8534-4EE7-96DD-4BDEF4A56975}" destId="{1F12F4C0-4060-4D6E-824C-ECFF1D05B17C}" srcOrd="0" destOrd="0" presId="urn:microsoft.com/office/officeart/2005/8/layout/process3"/>
    <dgm:cxn modelId="{366CB2B0-FC10-4912-A1CB-5ACD33658882}" type="presParOf" srcId="{8344CF5C-8B7B-4D34-8680-445FAE5C036A}" destId="{62D38795-AFF6-4824-BE51-FCAC1E6A19A9}" srcOrd="4" destOrd="0" presId="urn:microsoft.com/office/officeart/2005/8/layout/process3"/>
    <dgm:cxn modelId="{F5F25358-76C4-4DCD-8564-1EEE6C597D51}" type="presParOf" srcId="{62D38795-AFF6-4824-BE51-FCAC1E6A19A9}" destId="{3B68CFC5-0838-4D36-BF3C-23FEC506244F}" srcOrd="0" destOrd="0" presId="urn:microsoft.com/office/officeart/2005/8/layout/process3"/>
    <dgm:cxn modelId="{3E96C752-C02A-45C3-83EE-E4FBF7547983}" type="presParOf" srcId="{62D38795-AFF6-4824-BE51-FCAC1E6A19A9}" destId="{1C4A80A1-1971-4A78-8D37-46D2D843EEA8}" srcOrd="1" destOrd="0" presId="urn:microsoft.com/office/officeart/2005/8/layout/process3"/>
    <dgm:cxn modelId="{ABB21834-8F8D-40D3-AB02-FD627C436B5F}" type="presParOf" srcId="{62D38795-AFF6-4824-BE51-FCAC1E6A19A9}" destId="{6B79CA5E-51A1-47D8-8EF8-D9D225DB39E0}" srcOrd="2" destOrd="0" presId="urn:microsoft.com/office/officeart/2005/8/layout/process3"/>
    <dgm:cxn modelId="{0B839270-E862-461F-B218-D5AD9C7CE554}" type="presParOf" srcId="{8344CF5C-8B7B-4D34-8680-445FAE5C036A}" destId="{1D5EF6FE-C390-4499-8035-69684A9FA3DD}" srcOrd="5" destOrd="0" presId="urn:microsoft.com/office/officeart/2005/8/layout/process3"/>
    <dgm:cxn modelId="{3D4852D9-FB95-4BD9-8594-2582721C79E4}" type="presParOf" srcId="{1D5EF6FE-C390-4499-8035-69684A9FA3DD}" destId="{209A12EA-9E44-491E-B827-07DA24FBAFC8}" srcOrd="0" destOrd="0" presId="urn:microsoft.com/office/officeart/2005/8/layout/process3"/>
    <dgm:cxn modelId="{E5208DA1-F3A0-433D-BBD9-6A179ECCC717}" type="presParOf" srcId="{8344CF5C-8B7B-4D34-8680-445FAE5C036A}" destId="{F462C627-B978-4C58-8140-662DD067689D}" srcOrd="6" destOrd="0" presId="urn:microsoft.com/office/officeart/2005/8/layout/process3"/>
    <dgm:cxn modelId="{FFEA0B80-C1BA-40BA-9971-196FA9B99FAB}" type="presParOf" srcId="{F462C627-B978-4C58-8140-662DD067689D}" destId="{0A97B01A-EF85-483F-8312-BE076404248F}" srcOrd="0" destOrd="0" presId="urn:microsoft.com/office/officeart/2005/8/layout/process3"/>
    <dgm:cxn modelId="{CD839D72-7F8F-4866-BEAA-D49F02578A54}" type="presParOf" srcId="{F462C627-B978-4C58-8140-662DD067689D}" destId="{679852E2-A42A-4DD5-B6A8-E6B35DCDB101}" srcOrd="1" destOrd="0" presId="urn:microsoft.com/office/officeart/2005/8/layout/process3"/>
    <dgm:cxn modelId="{64061A22-A41A-402B-8CF3-0FCBD36B98F5}" type="presParOf" srcId="{F462C627-B978-4C58-8140-662DD067689D}" destId="{7844ED3E-A106-401E-B7F1-6312B8B99514}" srcOrd="2" destOrd="0" presId="urn:microsoft.com/office/officeart/2005/8/layout/process3"/>
    <dgm:cxn modelId="{F84C1558-AB87-4D81-A78B-C5501AC2AAE5}" type="presParOf" srcId="{8344CF5C-8B7B-4D34-8680-445FAE5C036A}" destId="{4D87C00F-875A-4DF8-B2F2-4E26E8390568}" srcOrd="7" destOrd="0" presId="urn:microsoft.com/office/officeart/2005/8/layout/process3"/>
    <dgm:cxn modelId="{BA1869EB-ABCD-4684-B42B-399F9C8A09C7}" type="presParOf" srcId="{4D87C00F-875A-4DF8-B2F2-4E26E8390568}" destId="{C6C81305-4167-423F-BD55-BC23CBACDF7F}" srcOrd="0" destOrd="0" presId="urn:microsoft.com/office/officeart/2005/8/layout/process3"/>
    <dgm:cxn modelId="{45FC9AEE-3D33-40D9-8556-7CAF9BCFEB90}" type="presParOf" srcId="{8344CF5C-8B7B-4D34-8680-445FAE5C036A}" destId="{7FBA40D6-AD15-428E-B10F-40C6F4E8549C}" srcOrd="8" destOrd="0" presId="urn:microsoft.com/office/officeart/2005/8/layout/process3"/>
    <dgm:cxn modelId="{001DC717-138A-4A30-B66E-FA6D5DDE67F0}" type="presParOf" srcId="{7FBA40D6-AD15-428E-B10F-40C6F4E8549C}" destId="{B402249A-09F1-4477-AB37-C2B6C5D9CB51}" srcOrd="0" destOrd="0" presId="urn:microsoft.com/office/officeart/2005/8/layout/process3"/>
    <dgm:cxn modelId="{AB33FE1D-83DA-40C8-B3A2-5704E63E4FB1}" type="presParOf" srcId="{7FBA40D6-AD15-428E-B10F-40C6F4E8549C}" destId="{039DF3DE-149A-4113-AFE9-AB027CA4E662}" srcOrd="1" destOrd="0" presId="urn:microsoft.com/office/officeart/2005/8/layout/process3"/>
    <dgm:cxn modelId="{CD384475-83A1-4F8D-B640-7594FEB9DF0E}" type="presParOf" srcId="{7FBA40D6-AD15-428E-B10F-40C6F4E8549C}" destId="{F44BDE0A-6C76-4DD6-BE1C-8553CE4B1CA7}" srcOrd="2" destOrd="0" presId="urn:microsoft.com/office/officeart/2005/8/layout/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7CDF34-B203-4120-B826-3640168A1C6F}" type="doc">
      <dgm:prSet loTypeId="urn:microsoft.com/office/officeart/2005/8/layout/process1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8D10326-F178-4914-9EB1-591BFA68FF27}">
      <dgm:prSet phldrT="[Texto]"/>
      <dgm:spPr/>
      <dgm:t>
        <a:bodyPr/>
        <a:lstStyle/>
        <a:p>
          <a:r>
            <a:rPr lang="es-ES" dirty="0" smtClean="0"/>
            <a:t>Confección  de  un Tratamiento Personalizado</a:t>
          </a:r>
          <a:endParaRPr lang="es-ES" dirty="0"/>
        </a:p>
      </dgm:t>
    </dgm:pt>
    <dgm:pt modelId="{AD8989F7-35AE-4079-B49E-F9A320A84D16}" type="parTrans" cxnId="{5DB6A94B-13A3-4BE9-A9BF-5A999D3E793B}">
      <dgm:prSet/>
      <dgm:spPr/>
      <dgm:t>
        <a:bodyPr/>
        <a:lstStyle/>
        <a:p>
          <a:endParaRPr lang="es-ES"/>
        </a:p>
      </dgm:t>
    </dgm:pt>
    <dgm:pt modelId="{C2DCA7C1-E0FC-40F8-BBFA-94F10D8BB88E}" type="sibTrans" cxnId="{5DB6A94B-13A3-4BE9-A9BF-5A999D3E793B}">
      <dgm:prSet/>
      <dgm:spPr/>
      <dgm:t>
        <a:bodyPr/>
        <a:lstStyle/>
        <a:p>
          <a:endParaRPr lang="es-ES"/>
        </a:p>
      </dgm:t>
    </dgm:pt>
    <dgm:pt modelId="{1C03BE2E-B5E3-47A6-A939-40F4F5DC3FD0}" type="pres">
      <dgm:prSet presAssocID="{6D7CDF34-B203-4120-B826-3640168A1C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4385CA-1703-43A0-8783-69AA4378C130}" type="pres">
      <dgm:prSet presAssocID="{B8D10326-F178-4914-9EB1-591BFA68FF27}" presName="node" presStyleLbl="node1" presStyleIdx="0" presStyleCnt="1" custLinFactNeighborY="-105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C1931F-855A-4BC8-BBE1-2677034E1450}" type="presOf" srcId="{B8D10326-F178-4914-9EB1-591BFA68FF27}" destId="{144385CA-1703-43A0-8783-69AA4378C130}" srcOrd="0" destOrd="0" presId="urn:microsoft.com/office/officeart/2005/8/layout/process1"/>
    <dgm:cxn modelId="{42BD98FD-02F3-426F-BE75-8FFDF754353C}" type="presOf" srcId="{6D7CDF34-B203-4120-B826-3640168A1C6F}" destId="{1C03BE2E-B5E3-47A6-A939-40F4F5DC3FD0}" srcOrd="0" destOrd="0" presId="urn:microsoft.com/office/officeart/2005/8/layout/process1"/>
    <dgm:cxn modelId="{5DB6A94B-13A3-4BE9-A9BF-5A999D3E793B}" srcId="{6D7CDF34-B203-4120-B826-3640168A1C6F}" destId="{B8D10326-F178-4914-9EB1-591BFA68FF27}" srcOrd="0" destOrd="0" parTransId="{AD8989F7-35AE-4079-B49E-F9A320A84D16}" sibTransId="{C2DCA7C1-E0FC-40F8-BBFA-94F10D8BB88E}"/>
    <dgm:cxn modelId="{4A844916-0EF8-471C-AEF4-A1532225F710}" type="presParOf" srcId="{1C03BE2E-B5E3-47A6-A939-40F4F5DC3FD0}" destId="{144385CA-1703-43A0-8783-69AA4378C130}" srcOrd="0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C6E8D-44EC-4ADF-B8CB-BBA29D9BEA8B}" type="doc">
      <dgm:prSet loTypeId="urn:microsoft.com/office/officeart/2005/8/layout/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C20B31D7-92B7-4F05-B7F8-E353851C5161}">
      <dgm:prSet phldrT="[Texto]"/>
      <dgm:spPr/>
      <dgm:t>
        <a:bodyPr/>
        <a:lstStyle/>
        <a:p>
          <a:r>
            <a:rPr lang="es-ES" dirty="0" smtClean="0"/>
            <a:t>Asistencia basada en protocolos estándar de tratamiento</a:t>
          </a:r>
          <a:endParaRPr lang="es-ES" dirty="0"/>
        </a:p>
      </dgm:t>
    </dgm:pt>
    <dgm:pt modelId="{665E702B-5C58-4F8B-99B8-3D40900E5656}" type="parTrans" cxnId="{BA99EA31-FE5E-456F-A3CF-3D3B5F977606}">
      <dgm:prSet/>
      <dgm:spPr/>
      <dgm:t>
        <a:bodyPr/>
        <a:lstStyle/>
        <a:p>
          <a:endParaRPr lang="es-ES"/>
        </a:p>
      </dgm:t>
    </dgm:pt>
    <dgm:pt modelId="{B770DE38-1017-4634-AE6C-79FC9A325154}" type="sibTrans" cxnId="{BA99EA31-FE5E-456F-A3CF-3D3B5F977606}">
      <dgm:prSet/>
      <dgm:spPr/>
      <dgm:t>
        <a:bodyPr/>
        <a:lstStyle/>
        <a:p>
          <a:endParaRPr lang="es-ES"/>
        </a:p>
      </dgm:t>
    </dgm:pt>
    <dgm:pt modelId="{C59B9CE2-79C6-44D9-A49C-FD7BD01159E2}">
      <dgm:prSet phldrT="[Texto]"/>
      <dgm:spPr/>
      <dgm:t>
        <a:bodyPr/>
        <a:lstStyle/>
        <a:p>
          <a:r>
            <a:rPr lang="es-ES" dirty="0" smtClean="0"/>
            <a:t>guían las Decisiones y Tareas durante la planificación y seguimiento de tratamientos</a:t>
          </a:r>
          <a:endParaRPr lang="es-ES" dirty="0"/>
        </a:p>
      </dgm:t>
    </dgm:pt>
    <dgm:pt modelId="{DAF46C51-39DA-48FB-ABB1-28E277355E98}" type="parTrans" cxnId="{FB256D76-2F52-4EB8-AB53-A388F0FBE1EC}">
      <dgm:prSet/>
      <dgm:spPr/>
      <dgm:t>
        <a:bodyPr/>
        <a:lstStyle/>
        <a:p>
          <a:endParaRPr lang="es-ES"/>
        </a:p>
      </dgm:t>
    </dgm:pt>
    <dgm:pt modelId="{9FBA61EE-08F6-45D1-8405-2B62200C9E3F}" type="sibTrans" cxnId="{FB256D76-2F52-4EB8-AB53-A388F0FBE1EC}">
      <dgm:prSet/>
      <dgm:spPr/>
      <dgm:t>
        <a:bodyPr/>
        <a:lstStyle/>
        <a:p>
          <a:endParaRPr lang="es-ES"/>
        </a:p>
      </dgm:t>
    </dgm:pt>
    <dgm:pt modelId="{FA27B2BA-03C5-4445-A9EF-5E747F2C80E3}" type="pres">
      <dgm:prSet presAssocID="{B21C6E8D-44EC-4ADF-B8CB-BBA29D9BEA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E593A4-9C0A-443B-884F-065A50EE15F7}" type="pres">
      <dgm:prSet presAssocID="{C20B31D7-92B7-4F05-B7F8-E353851C5161}" presName="composite" presStyleCnt="0"/>
      <dgm:spPr/>
    </dgm:pt>
    <dgm:pt modelId="{0C43B96C-A27E-4772-A5D3-2CC7FB59E8CB}" type="pres">
      <dgm:prSet presAssocID="{C20B31D7-92B7-4F05-B7F8-E353851C5161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682696-9DF1-4F9B-B7D7-6AA014ED4C4B}" type="pres">
      <dgm:prSet presAssocID="{C20B31D7-92B7-4F05-B7F8-E353851C5161}" presName="parSh" presStyleLbl="node1" presStyleIdx="0" presStyleCnt="1"/>
      <dgm:spPr/>
      <dgm:t>
        <a:bodyPr/>
        <a:lstStyle/>
        <a:p>
          <a:endParaRPr lang="es-ES"/>
        </a:p>
      </dgm:t>
    </dgm:pt>
    <dgm:pt modelId="{1583212C-E48D-420B-9279-A49E72C644F9}" type="pres">
      <dgm:prSet presAssocID="{C20B31D7-92B7-4F05-B7F8-E353851C5161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D7F037F-F5B9-400C-A2EE-C3107C7C2B4E}" type="presOf" srcId="{B21C6E8D-44EC-4ADF-B8CB-BBA29D9BEA8B}" destId="{FA27B2BA-03C5-4445-A9EF-5E747F2C80E3}" srcOrd="0" destOrd="0" presId="urn:microsoft.com/office/officeart/2005/8/layout/process3"/>
    <dgm:cxn modelId="{18296623-0FE2-4C15-9BD1-D44BC4C137E3}" type="presOf" srcId="{C20B31D7-92B7-4F05-B7F8-E353851C5161}" destId="{0C43B96C-A27E-4772-A5D3-2CC7FB59E8CB}" srcOrd="0" destOrd="0" presId="urn:microsoft.com/office/officeart/2005/8/layout/process3"/>
    <dgm:cxn modelId="{1A63ECE6-FC98-44B1-BC49-9FE27C45DE02}" type="presOf" srcId="{C59B9CE2-79C6-44D9-A49C-FD7BD01159E2}" destId="{1583212C-E48D-420B-9279-A49E72C644F9}" srcOrd="0" destOrd="0" presId="urn:microsoft.com/office/officeart/2005/8/layout/process3"/>
    <dgm:cxn modelId="{FB256D76-2F52-4EB8-AB53-A388F0FBE1EC}" srcId="{C20B31D7-92B7-4F05-B7F8-E353851C5161}" destId="{C59B9CE2-79C6-44D9-A49C-FD7BD01159E2}" srcOrd="0" destOrd="0" parTransId="{DAF46C51-39DA-48FB-ABB1-28E277355E98}" sibTransId="{9FBA61EE-08F6-45D1-8405-2B62200C9E3F}"/>
    <dgm:cxn modelId="{BA99EA31-FE5E-456F-A3CF-3D3B5F977606}" srcId="{B21C6E8D-44EC-4ADF-B8CB-BBA29D9BEA8B}" destId="{C20B31D7-92B7-4F05-B7F8-E353851C5161}" srcOrd="0" destOrd="0" parTransId="{665E702B-5C58-4F8B-99B8-3D40900E5656}" sibTransId="{B770DE38-1017-4634-AE6C-79FC9A325154}"/>
    <dgm:cxn modelId="{E1944AD4-C2E9-4401-A964-906A74F15154}" type="presOf" srcId="{C20B31D7-92B7-4F05-B7F8-E353851C5161}" destId="{2F682696-9DF1-4F9B-B7D7-6AA014ED4C4B}" srcOrd="1" destOrd="0" presId="urn:microsoft.com/office/officeart/2005/8/layout/process3"/>
    <dgm:cxn modelId="{00F248F4-2618-472C-B39A-AA7BFE259CC9}" type="presParOf" srcId="{FA27B2BA-03C5-4445-A9EF-5E747F2C80E3}" destId="{17E593A4-9C0A-443B-884F-065A50EE15F7}" srcOrd="0" destOrd="0" presId="urn:microsoft.com/office/officeart/2005/8/layout/process3"/>
    <dgm:cxn modelId="{C11CFCAA-2134-4231-9E5F-BF9F6AFA0CE4}" type="presParOf" srcId="{17E593A4-9C0A-443B-884F-065A50EE15F7}" destId="{0C43B96C-A27E-4772-A5D3-2CC7FB59E8CB}" srcOrd="0" destOrd="0" presId="urn:microsoft.com/office/officeart/2005/8/layout/process3"/>
    <dgm:cxn modelId="{6B3578FF-A431-48F5-8D85-7CD13C5072C5}" type="presParOf" srcId="{17E593A4-9C0A-443B-884F-065A50EE15F7}" destId="{2F682696-9DF1-4F9B-B7D7-6AA014ED4C4B}" srcOrd="1" destOrd="0" presId="urn:microsoft.com/office/officeart/2005/8/layout/process3"/>
    <dgm:cxn modelId="{9DC10BF2-EBCA-4819-A27B-E0FDBAF1EAFE}" type="presParOf" srcId="{17E593A4-9C0A-443B-884F-065A50EE15F7}" destId="{1583212C-E48D-420B-9279-A49E72C644F9}" srcOrd="2" destOrd="0" presId="urn:microsoft.com/office/officeart/2005/8/layout/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1E9A71-A5E4-416D-A5E3-CD3B1A3843E5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3C95F1-6EBE-41D4-9105-63067BCB2576}">
      <dgm:prSet phldrT="[Tex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Herramientas  TIC de Apoyo</a:t>
          </a:r>
          <a:endParaRPr lang="es-ES" dirty="0"/>
        </a:p>
      </dgm:t>
    </dgm:pt>
    <dgm:pt modelId="{3ED79386-FB0F-4D5F-A472-BB3A81F8D343}" type="parTrans" cxnId="{7B464CF7-033F-4146-83ED-84E5746AB771}">
      <dgm:prSet/>
      <dgm:spPr/>
      <dgm:t>
        <a:bodyPr/>
        <a:lstStyle/>
        <a:p>
          <a:endParaRPr lang="es-ES"/>
        </a:p>
      </dgm:t>
    </dgm:pt>
    <dgm:pt modelId="{06D5D705-9DF3-4614-879B-6DE3FF554CA5}" type="sibTrans" cxnId="{7B464CF7-033F-4146-83ED-84E5746AB771}">
      <dgm:prSet/>
      <dgm:spPr/>
      <dgm:t>
        <a:bodyPr/>
        <a:lstStyle/>
        <a:p>
          <a:endParaRPr lang="es-ES"/>
        </a:p>
      </dgm:t>
    </dgm:pt>
    <dgm:pt modelId="{07E08E15-5896-4E00-AC77-26E869FC49A9}" type="pres">
      <dgm:prSet presAssocID="{C61E9A71-A5E4-416D-A5E3-CD3B1A3843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6F1C8D-7CCF-486A-A37E-5BE778DCF435}" type="pres">
      <dgm:prSet presAssocID="{BA3C95F1-6EBE-41D4-9105-63067BCB2576}" presName="node" presStyleLbl="node1" presStyleIdx="0" presStyleCnt="1" custScaleX="404743" custScaleY="254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464CF7-033F-4146-83ED-84E5746AB771}" srcId="{C61E9A71-A5E4-416D-A5E3-CD3B1A3843E5}" destId="{BA3C95F1-6EBE-41D4-9105-63067BCB2576}" srcOrd="0" destOrd="0" parTransId="{3ED79386-FB0F-4D5F-A472-BB3A81F8D343}" sibTransId="{06D5D705-9DF3-4614-879B-6DE3FF554CA5}"/>
    <dgm:cxn modelId="{CF56FC16-2F6D-4758-B8F0-CAEB13C1E97D}" type="presOf" srcId="{C61E9A71-A5E4-416D-A5E3-CD3B1A3843E5}" destId="{07E08E15-5896-4E00-AC77-26E869FC49A9}" srcOrd="0" destOrd="0" presId="urn:microsoft.com/office/officeart/2005/8/layout/default"/>
    <dgm:cxn modelId="{4F45A26B-16D2-4931-997E-29C6617ED0C7}" type="presOf" srcId="{BA3C95F1-6EBE-41D4-9105-63067BCB2576}" destId="{7E6F1C8D-7CCF-486A-A37E-5BE778DCF435}" srcOrd="0" destOrd="0" presId="urn:microsoft.com/office/officeart/2005/8/layout/default"/>
    <dgm:cxn modelId="{35921166-4F48-408D-B7DE-8D8834D642E1}" type="presParOf" srcId="{07E08E15-5896-4E00-AC77-26E869FC49A9}" destId="{7E6F1C8D-7CCF-486A-A37E-5BE778DCF435}" srcOrd="0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1E9A71-A5E4-416D-A5E3-CD3B1A3843E5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17DDA29-8D3A-4F32-BBB1-7F6728830599}">
      <dgm:prSet phldrT="[Texto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solidFill>
                <a:schemeClr val="accent1"/>
              </a:solidFill>
            </a:rPr>
            <a:t>Toma de Decisiones Terapéuticas sin Apoyo TIC</a:t>
          </a:r>
          <a:endParaRPr lang="es-ES" dirty="0">
            <a:solidFill>
              <a:schemeClr val="accent1"/>
            </a:solidFill>
          </a:endParaRPr>
        </a:p>
      </dgm:t>
    </dgm:pt>
    <dgm:pt modelId="{DC2575B8-A013-4560-A6AA-BFCCE7951B04}" type="parTrans" cxnId="{3C51FAC8-75CD-400E-936D-581600F3426A}">
      <dgm:prSet/>
      <dgm:spPr/>
      <dgm:t>
        <a:bodyPr/>
        <a:lstStyle/>
        <a:p>
          <a:endParaRPr lang="es-ES"/>
        </a:p>
      </dgm:t>
    </dgm:pt>
    <dgm:pt modelId="{8B579414-F1D6-4A84-8A46-04705A7D7EE8}" type="sibTrans" cxnId="{3C51FAC8-75CD-400E-936D-581600F3426A}">
      <dgm:prSet/>
      <dgm:spPr/>
      <dgm:t>
        <a:bodyPr/>
        <a:lstStyle/>
        <a:p>
          <a:endParaRPr lang="es-ES"/>
        </a:p>
      </dgm:t>
    </dgm:pt>
    <dgm:pt modelId="{07E08E15-5896-4E00-AC77-26E869FC49A9}" type="pres">
      <dgm:prSet presAssocID="{C61E9A71-A5E4-416D-A5E3-CD3B1A3843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4BBF46-37EB-43E3-8C26-EB80E90C698C}" type="pres">
      <dgm:prSet presAssocID="{217DDA29-8D3A-4F32-BBB1-7F6728830599}" presName="node" presStyleLbl="node1" presStyleIdx="0" presStyleCnt="1" custScaleX="3543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51FAC8-75CD-400E-936D-581600F3426A}" srcId="{C61E9A71-A5E4-416D-A5E3-CD3B1A3843E5}" destId="{217DDA29-8D3A-4F32-BBB1-7F6728830599}" srcOrd="0" destOrd="0" parTransId="{DC2575B8-A013-4560-A6AA-BFCCE7951B04}" sibTransId="{8B579414-F1D6-4A84-8A46-04705A7D7EE8}"/>
    <dgm:cxn modelId="{FF2382C1-EE2A-44C0-826E-A35D7459AD71}" type="presOf" srcId="{C61E9A71-A5E4-416D-A5E3-CD3B1A3843E5}" destId="{07E08E15-5896-4E00-AC77-26E869FC49A9}" srcOrd="0" destOrd="0" presId="urn:microsoft.com/office/officeart/2005/8/layout/default"/>
    <dgm:cxn modelId="{673BFB83-DAD2-421F-9511-832772A3ED6F}" type="presOf" srcId="{217DDA29-8D3A-4F32-BBB1-7F6728830599}" destId="{654BBF46-37EB-43E3-8C26-EB80E90C698C}" srcOrd="0" destOrd="0" presId="urn:microsoft.com/office/officeart/2005/8/layout/default"/>
    <dgm:cxn modelId="{81176836-5B06-465C-9856-4833F4C76245}" type="presParOf" srcId="{07E08E15-5896-4E00-AC77-26E869FC49A9}" destId="{654BBF46-37EB-43E3-8C26-EB80E90C698C}" srcOrd="0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E5D60F-6CA6-463E-8878-01B9329FCED7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937CF5C-D8F2-4FB9-BAFD-8369FBBB30D8}">
      <dgm:prSet/>
      <dgm:spPr/>
      <dgm:t>
        <a:bodyPr/>
        <a:lstStyle/>
        <a:p>
          <a:pPr rtl="0"/>
          <a:r>
            <a:rPr lang="es-ES" dirty="0" smtClean="0"/>
            <a:t>Base de conocimiento</a:t>
          </a:r>
          <a:endParaRPr lang="es-ES" dirty="0"/>
        </a:p>
      </dgm:t>
    </dgm:pt>
    <dgm:pt modelId="{756D6836-1D38-43DE-85D6-BE2F700D7696}" type="parTrans" cxnId="{1E898267-BDFC-4A9B-9A65-7275582481CE}">
      <dgm:prSet/>
      <dgm:spPr/>
      <dgm:t>
        <a:bodyPr/>
        <a:lstStyle/>
        <a:p>
          <a:endParaRPr lang="es-ES"/>
        </a:p>
      </dgm:t>
    </dgm:pt>
    <dgm:pt modelId="{5792A5DB-FCE0-4451-A118-8CFAB060C47F}" type="sibTrans" cxnId="{1E898267-BDFC-4A9B-9A65-7275582481CE}">
      <dgm:prSet/>
      <dgm:spPr/>
      <dgm:t>
        <a:bodyPr/>
        <a:lstStyle/>
        <a:p>
          <a:endParaRPr lang="es-ES"/>
        </a:p>
      </dgm:t>
    </dgm:pt>
    <dgm:pt modelId="{2CB678BC-293C-45F3-95B9-59D22ABF055C}">
      <dgm:prSet/>
      <dgm:spPr/>
      <dgm:t>
        <a:bodyPr/>
        <a:lstStyle/>
        <a:p>
          <a:pPr rtl="0"/>
          <a:r>
            <a:rPr lang="es-ES" dirty="0" smtClean="0"/>
            <a:t>Acciones, procedimientos, políticas</a:t>
          </a:r>
          <a:endParaRPr lang="es-ES" dirty="0"/>
        </a:p>
      </dgm:t>
    </dgm:pt>
    <dgm:pt modelId="{B62ED1F8-C9DF-4698-939E-9EEDBB7235CE}" type="parTrans" cxnId="{60012EA3-409A-43E6-97FB-E15BB4F6927D}">
      <dgm:prSet/>
      <dgm:spPr/>
      <dgm:t>
        <a:bodyPr/>
        <a:lstStyle/>
        <a:p>
          <a:endParaRPr lang="es-ES"/>
        </a:p>
      </dgm:t>
    </dgm:pt>
    <dgm:pt modelId="{571AD24D-0CB5-4F75-B633-B29F849B4593}" type="sibTrans" cxnId="{60012EA3-409A-43E6-97FB-E15BB4F6927D}">
      <dgm:prSet/>
      <dgm:spPr/>
      <dgm:t>
        <a:bodyPr/>
        <a:lstStyle/>
        <a:p>
          <a:endParaRPr lang="es-ES"/>
        </a:p>
      </dgm:t>
    </dgm:pt>
    <dgm:pt modelId="{C3F943B0-B526-4BEA-9589-1DA4BA3EAA32}">
      <dgm:prSet custT="1"/>
      <dgm:spPr/>
      <dgm:t>
        <a:bodyPr/>
        <a:lstStyle/>
        <a:p>
          <a:pPr rtl="0"/>
          <a:r>
            <a:rPr lang="es-ES" sz="1000" dirty="0" smtClean="0"/>
            <a:t>Recursos</a:t>
          </a:r>
          <a:endParaRPr lang="es-ES" sz="1000" dirty="0"/>
        </a:p>
      </dgm:t>
    </dgm:pt>
    <dgm:pt modelId="{45E28F2F-ABDC-4471-850A-BBB10012264A}" type="parTrans" cxnId="{9A301A50-6B5D-42F9-9FAC-C59C661D210D}">
      <dgm:prSet/>
      <dgm:spPr/>
      <dgm:t>
        <a:bodyPr/>
        <a:lstStyle/>
        <a:p>
          <a:endParaRPr lang="es-ES"/>
        </a:p>
      </dgm:t>
    </dgm:pt>
    <dgm:pt modelId="{CB87EF63-E6E2-43B2-9526-D3A75F5DF5C3}" type="sibTrans" cxnId="{9A301A50-6B5D-42F9-9FAC-C59C661D210D}">
      <dgm:prSet/>
      <dgm:spPr/>
      <dgm:t>
        <a:bodyPr/>
        <a:lstStyle/>
        <a:p>
          <a:endParaRPr lang="es-ES"/>
        </a:p>
      </dgm:t>
    </dgm:pt>
    <dgm:pt modelId="{3F4ED7F9-013E-45F9-B36D-3228529F51E6}">
      <dgm:prSet/>
      <dgm:spPr/>
      <dgm:t>
        <a:bodyPr/>
        <a:lstStyle/>
        <a:p>
          <a:pPr rtl="0"/>
          <a:r>
            <a:rPr lang="es-ES" dirty="0" smtClean="0"/>
            <a:t>Patrones temporales</a:t>
          </a:r>
          <a:endParaRPr lang="es-ES" dirty="0"/>
        </a:p>
      </dgm:t>
    </dgm:pt>
    <dgm:pt modelId="{F07F9FCC-929A-4C39-B5BD-BF3A2885B99F}" type="parTrans" cxnId="{19CA3B79-C45C-4E35-AF21-442EE2585A04}">
      <dgm:prSet/>
      <dgm:spPr/>
      <dgm:t>
        <a:bodyPr/>
        <a:lstStyle/>
        <a:p>
          <a:endParaRPr lang="es-ES"/>
        </a:p>
      </dgm:t>
    </dgm:pt>
    <dgm:pt modelId="{494EF11E-764F-4DD3-9994-17241AD18357}" type="sibTrans" cxnId="{19CA3B79-C45C-4E35-AF21-442EE2585A04}">
      <dgm:prSet/>
      <dgm:spPr/>
      <dgm:t>
        <a:bodyPr/>
        <a:lstStyle/>
        <a:p>
          <a:endParaRPr lang="es-ES"/>
        </a:p>
      </dgm:t>
    </dgm:pt>
    <dgm:pt modelId="{8D27F95E-26C3-4635-B45D-8ED96CC9BF8F}">
      <dgm:prSet custT="1"/>
      <dgm:spPr/>
      <dgm:t>
        <a:bodyPr/>
        <a:lstStyle/>
        <a:p>
          <a:pPr rtl="0"/>
          <a:r>
            <a:rPr lang="es-ES" sz="1000" dirty="0" smtClean="0"/>
            <a:t>Reglas de actuación</a:t>
          </a:r>
          <a:endParaRPr lang="es-ES" sz="1000" dirty="0"/>
        </a:p>
      </dgm:t>
    </dgm:pt>
    <dgm:pt modelId="{F0240694-BDE9-4DEB-85F3-65716E7B741C}" type="parTrans" cxnId="{693A7316-1D2F-44E3-A98E-548457A0E330}">
      <dgm:prSet/>
      <dgm:spPr/>
      <dgm:t>
        <a:bodyPr/>
        <a:lstStyle/>
        <a:p>
          <a:endParaRPr lang="es-ES"/>
        </a:p>
      </dgm:t>
    </dgm:pt>
    <dgm:pt modelId="{5835F4FE-968D-4E26-A2D2-2105B9511098}" type="sibTrans" cxnId="{693A7316-1D2F-44E3-A98E-548457A0E330}">
      <dgm:prSet/>
      <dgm:spPr/>
      <dgm:t>
        <a:bodyPr/>
        <a:lstStyle/>
        <a:p>
          <a:endParaRPr lang="es-ES"/>
        </a:p>
      </dgm:t>
    </dgm:pt>
    <dgm:pt modelId="{4794D372-EEB3-41E5-8084-86EBFE2694A6}">
      <dgm:prSet/>
      <dgm:spPr/>
      <dgm:t>
        <a:bodyPr/>
        <a:lstStyle/>
        <a:p>
          <a:pPr rtl="0"/>
          <a:r>
            <a:rPr lang="es-ES" dirty="0" smtClean="0"/>
            <a:t>Modelo de Proceso: Lenguaje específico</a:t>
          </a:r>
          <a:endParaRPr lang="es-ES" dirty="0"/>
        </a:p>
      </dgm:t>
    </dgm:pt>
    <dgm:pt modelId="{0F683187-BF03-4AC9-B214-C150F4BBA425}" type="parTrans" cxnId="{37D6C3C3-071E-47B4-AF36-2C2EF3114672}">
      <dgm:prSet/>
      <dgm:spPr/>
      <dgm:t>
        <a:bodyPr/>
        <a:lstStyle/>
        <a:p>
          <a:endParaRPr lang="es-ES"/>
        </a:p>
      </dgm:t>
    </dgm:pt>
    <dgm:pt modelId="{CF31E9A2-36CF-48BA-A296-0F3CF7E75247}" type="sibTrans" cxnId="{37D6C3C3-071E-47B4-AF36-2C2EF3114672}">
      <dgm:prSet/>
      <dgm:spPr/>
      <dgm:t>
        <a:bodyPr/>
        <a:lstStyle/>
        <a:p>
          <a:endParaRPr lang="es-ES"/>
        </a:p>
      </dgm:t>
    </dgm:pt>
    <dgm:pt modelId="{B2909B2C-632E-4D6D-AAAA-CC577F971969}">
      <dgm:prSet/>
      <dgm:spPr/>
      <dgm:t>
        <a:bodyPr/>
        <a:lstStyle/>
        <a:p>
          <a:pPr rtl="0"/>
          <a:r>
            <a:rPr lang="es-ES" dirty="0" smtClean="0"/>
            <a:t>Situación Actual</a:t>
          </a:r>
          <a:endParaRPr lang="es-ES" dirty="0"/>
        </a:p>
      </dgm:t>
    </dgm:pt>
    <dgm:pt modelId="{33EAB5B1-EE0B-4B2F-9549-7B264E9CA418}" type="parTrans" cxnId="{54A8D2C9-9A21-4825-A985-73E4784A9F8E}">
      <dgm:prSet/>
      <dgm:spPr/>
      <dgm:t>
        <a:bodyPr/>
        <a:lstStyle/>
        <a:p>
          <a:endParaRPr lang="es-ES"/>
        </a:p>
      </dgm:t>
    </dgm:pt>
    <dgm:pt modelId="{3393C242-11FB-4BFF-A468-D6C13C796270}" type="sibTrans" cxnId="{54A8D2C9-9A21-4825-A985-73E4784A9F8E}">
      <dgm:prSet/>
      <dgm:spPr/>
      <dgm:t>
        <a:bodyPr/>
        <a:lstStyle/>
        <a:p>
          <a:endParaRPr lang="es-ES"/>
        </a:p>
      </dgm:t>
    </dgm:pt>
    <dgm:pt modelId="{CB25162E-1544-4D4F-9A98-C667C2AFC57B}">
      <dgm:prSet/>
      <dgm:spPr/>
      <dgm:t>
        <a:bodyPr/>
        <a:lstStyle/>
        <a:p>
          <a:pPr rtl="0"/>
          <a:r>
            <a:rPr lang="es-ES" dirty="0" smtClean="0"/>
            <a:t>Estado  de los recursos y actores</a:t>
          </a:r>
          <a:endParaRPr lang="es-ES" dirty="0"/>
        </a:p>
      </dgm:t>
    </dgm:pt>
    <dgm:pt modelId="{4F13DF0F-59CA-4C3F-AD9D-7DE062FF3756}" type="parTrans" cxnId="{4B51C0A4-8D8D-4ED2-8D67-F49AFC31852D}">
      <dgm:prSet/>
      <dgm:spPr/>
      <dgm:t>
        <a:bodyPr/>
        <a:lstStyle/>
        <a:p>
          <a:endParaRPr lang="es-ES"/>
        </a:p>
      </dgm:t>
    </dgm:pt>
    <dgm:pt modelId="{0AC3687A-5A50-4294-BECA-39B170904338}" type="sibTrans" cxnId="{4B51C0A4-8D8D-4ED2-8D67-F49AFC31852D}">
      <dgm:prSet/>
      <dgm:spPr/>
      <dgm:t>
        <a:bodyPr/>
        <a:lstStyle/>
        <a:p>
          <a:endParaRPr lang="es-ES"/>
        </a:p>
      </dgm:t>
    </dgm:pt>
    <dgm:pt modelId="{56CB2E68-C288-4B80-8EA9-D82AA4D86D69}" type="pres">
      <dgm:prSet presAssocID="{9AE5D60F-6CA6-463E-8878-01B9329FCE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2F54740-C53D-4DE0-8097-4E784C99853F}" type="pres">
      <dgm:prSet presAssocID="{0937CF5C-D8F2-4FB9-BAFD-8369FBBB30D8}" presName="vertOne" presStyleCnt="0"/>
      <dgm:spPr/>
      <dgm:t>
        <a:bodyPr/>
        <a:lstStyle/>
        <a:p>
          <a:endParaRPr lang="es-ES"/>
        </a:p>
      </dgm:t>
    </dgm:pt>
    <dgm:pt modelId="{F240CF08-E59F-40DD-BECC-C07EA3FAE1A3}" type="pres">
      <dgm:prSet presAssocID="{0937CF5C-D8F2-4FB9-BAFD-8369FBBB30D8}" presName="txOne" presStyleLbl="node0" presStyleIdx="0" presStyleCnt="1" custLinFactNeighborX="-16" custLinFactNeighborY="-1598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s-ES"/>
        </a:p>
      </dgm:t>
    </dgm:pt>
    <dgm:pt modelId="{2F466322-AFA0-4219-A9AF-D1CB6383C601}" type="pres">
      <dgm:prSet presAssocID="{0937CF5C-D8F2-4FB9-BAFD-8369FBBB30D8}" presName="parTransOne" presStyleCnt="0"/>
      <dgm:spPr/>
      <dgm:t>
        <a:bodyPr/>
        <a:lstStyle/>
        <a:p>
          <a:endParaRPr lang="es-ES"/>
        </a:p>
      </dgm:t>
    </dgm:pt>
    <dgm:pt modelId="{34BF6AA4-4F30-456D-AB82-B1011D755686}" type="pres">
      <dgm:prSet presAssocID="{0937CF5C-D8F2-4FB9-BAFD-8369FBBB30D8}" presName="horzOne" presStyleCnt="0"/>
      <dgm:spPr/>
      <dgm:t>
        <a:bodyPr/>
        <a:lstStyle/>
        <a:p>
          <a:endParaRPr lang="es-ES"/>
        </a:p>
      </dgm:t>
    </dgm:pt>
    <dgm:pt modelId="{2C5C2280-6BC3-463E-A954-01D1BC9FDE88}" type="pres">
      <dgm:prSet presAssocID="{4794D372-EEB3-41E5-8084-86EBFE2694A6}" presName="vertTwo" presStyleCnt="0"/>
      <dgm:spPr/>
      <dgm:t>
        <a:bodyPr/>
        <a:lstStyle/>
        <a:p>
          <a:endParaRPr lang="es-ES"/>
        </a:p>
      </dgm:t>
    </dgm:pt>
    <dgm:pt modelId="{79DB8093-AB8C-4B37-8AB6-2D5C75CBD508}" type="pres">
      <dgm:prSet presAssocID="{4794D372-EEB3-41E5-8084-86EBFE2694A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82A13B-C646-4E62-BEC6-B257A73F2734}" type="pres">
      <dgm:prSet presAssocID="{4794D372-EEB3-41E5-8084-86EBFE2694A6}" presName="parTransTwo" presStyleCnt="0"/>
      <dgm:spPr/>
      <dgm:t>
        <a:bodyPr/>
        <a:lstStyle/>
        <a:p>
          <a:endParaRPr lang="es-ES"/>
        </a:p>
      </dgm:t>
    </dgm:pt>
    <dgm:pt modelId="{298FD45F-7291-42F2-B221-B8AB02F082B7}" type="pres">
      <dgm:prSet presAssocID="{4794D372-EEB3-41E5-8084-86EBFE2694A6}" presName="horzTwo" presStyleCnt="0"/>
      <dgm:spPr/>
      <dgm:t>
        <a:bodyPr/>
        <a:lstStyle/>
        <a:p>
          <a:endParaRPr lang="es-ES"/>
        </a:p>
      </dgm:t>
    </dgm:pt>
    <dgm:pt modelId="{7A58DB46-E6E3-4C97-9242-67BFF045E080}" type="pres">
      <dgm:prSet presAssocID="{2CB678BC-293C-45F3-95B9-59D22ABF055C}" presName="vertThree" presStyleCnt="0"/>
      <dgm:spPr/>
      <dgm:t>
        <a:bodyPr/>
        <a:lstStyle/>
        <a:p>
          <a:endParaRPr lang="es-ES"/>
        </a:p>
      </dgm:t>
    </dgm:pt>
    <dgm:pt modelId="{280A6A9C-9D8D-44E0-95CA-48D989AA717E}" type="pres">
      <dgm:prSet presAssocID="{2CB678BC-293C-45F3-95B9-59D22ABF055C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9036FB-37F2-4E20-812F-A2B41A1E1A75}" type="pres">
      <dgm:prSet presAssocID="{2CB678BC-293C-45F3-95B9-59D22ABF055C}" presName="horzThree" presStyleCnt="0"/>
      <dgm:spPr/>
      <dgm:t>
        <a:bodyPr/>
        <a:lstStyle/>
        <a:p>
          <a:endParaRPr lang="es-ES"/>
        </a:p>
      </dgm:t>
    </dgm:pt>
    <dgm:pt modelId="{225BAF31-427D-49DA-A279-E99F629BF199}" type="pres">
      <dgm:prSet presAssocID="{571AD24D-0CB5-4F75-B633-B29F849B4593}" presName="sibSpaceThree" presStyleCnt="0"/>
      <dgm:spPr/>
      <dgm:t>
        <a:bodyPr/>
        <a:lstStyle/>
        <a:p>
          <a:endParaRPr lang="es-ES"/>
        </a:p>
      </dgm:t>
    </dgm:pt>
    <dgm:pt modelId="{6FAE6771-82CF-4D47-8111-99721555E055}" type="pres">
      <dgm:prSet presAssocID="{C3F943B0-B526-4BEA-9589-1DA4BA3EAA32}" presName="vertThree" presStyleCnt="0"/>
      <dgm:spPr/>
      <dgm:t>
        <a:bodyPr/>
        <a:lstStyle/>
        <a:p>
          <a:endParaRPr lang="es-ES"/>
        </a:p>
      </dgm:t>
    </dgm:pt>
    <dgm:pt modelId="{E7C1ABFD-D3A6-43B4-9505-D94850BB872E}" type="pres">
      <dgm:prSet presAssocID="{C3F943B0-B526-4BEA-9589-1DA4BA3EAA32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EE8EAA-B49D-4AB8-B682-7EE0D648255C}" type="pres">
      <dgm:prSet presAssocID="{C3F943B0-B526-4BEA-9589-1DA4BA3EAA32}" presName="horzThree" presStyleCnt="0"/>
      <dgm:spPr/>
      <dgm:t>
        <a:bodyPr/>
        <a:lstStyle/>
        <a:p>
          <a:endParaRPr lang="es-ES"/>
        </a:p>
      </dgm:t>
    </dgm:pt>
    <dgm:pt modelId="{FBF9CDA0-F9AD-460B-BDFE-95B298A42D05}" type="pres">
      <dgm:prSet presAssocID="{CB87EF63-E6E2-43B2-9526-D3A75F5DF5C3}" presName="sibSpaceThree" presStyleCnt="0"/>
      <dgm:spPr/>
      <dgm:t>
        <a:bodyPr/>
        <a:lstStyle/>
        <a:p>
          <a:endParaRPr lang="es-ES"/>
        </a:p>
      </dgm:t>
    </dgm:pt>
    <dgm:pt modelId="{547D671D-AA09-4448-9898-7A5B4D7F34E8}" type="pres">
      <dgm:prSet presAssocID="{8D27F95E-26C3-4635-B45D-8ED96CC9BF8F}" presName="vertThree" presStyleCnt="0"/>
      <dgm:spPr/>
      <dgm:t>
        <a:bodyPr/>
        <a:lstStyle/>
        <a:p>
          <a:endParaRPr lang="es-ES"/>
        </a:p>
      </dgm:t>
    </dgm:pt>
    <dgm:pt modelId="{67FCBE7B-7DC0-469C-A4D4-9FB1C78ABF4A}" type="pres">
      <dgm:prSet presAssocID="{8D27F95E-26C3-4635-B45D-8ED96CC9BF8F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C1380C-E059-4366-9892-9A08FE8E08C7}" type="pres">
      <dgm:prSet presAssocID="{8D27F95E-26C3-4635-B45D-8ED96CC9BF8F}" presName="horzThree" presStyleCnt="0"/>
      <dgm:spPr/>
      <dgm:t>
        <a:bodyPr/>
        <a:lstStyle/>
        <a:p>
          <a:endParaRPr lang="es-ES"/>
        </a:p>
      </dgm:t>
    </dgm:pt>
    <dgm:pt modelId="{0D6F66B8-2A9D-4D26-839C-C025628E8F68}" type="pres">
      <dgm:prSet presAssocID="{5835F4FE-968D-4E26-A2D2-2105B9511098}" presName="sibSpaceThree" presStyleCnt="0"/>
      <dgm:spPr/>
      <dgm:t>
        <a:bodyPr/>
        <a:lstStyle/>
        <a:p>
          <a:endParaRPr lang="es-ES"/>
        </a:p>
      </dgm:t>
    </dgm:pt>
    <dgm:pt modelId="{188FD8AC-E7CA-492F-9D90-532BFA44135F}" type="pres">
      <dgm:prSet presAssocID="{3F4ED7F9-013E-45F9-B36D-3228529F51E6}" presName="vertThree" presStyleCnt="0"/>
      <dgm:spPr/>
      <dgm:t>
        <a:bodyPr/>
        <a:lstStyle/>
        <a:p>
          <a:endParaRPr lang="es-ES"/>
        </a:p>
      </dgm:t>
    </dgm:pt>
    <dgm:pt modelId="{8AD99C10-EF86-4417-A60F-DADB7882619C}" type="pres">
      <dgm:prSet presAssocID="{3F4ED7F9-013E-45F9-B36D-3228529F51E6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3A3E76-D6F6-4F57-B70C-440791D0571B}" type="pres">
      <dgm:prSet presAssocID="{3F4ED7F9-013E-45F9-B36D-3228529F51E6}" presName="horzThree" presStyleCnt="0"/>
      <dgm:spPr/>
      <dgm:t>
        <a:bodyPr/>
        <a:lstStyle/>
        <a:p>
          <a:endParaRPr lang="es-ES"/>
        </a:p>
      </dgm:t>
    </dgm:pt>
    <dgm:pt modelId="{0E116131-C730-4DF4-8E0A-30CF72AF8A44}" type="pres">
      <dgm:prSet presAssocID="{CF31E9A2-36CF-48BA-A296-0F3CF7E75247}" presName="sibSpaceTwo" presStyleCnt="0"/>
      <dgm:spPr/>
      <dgm:t>
        <a:bodyPr/>
        <a:lstStyle/>
        <a:p>
          <a:endParaRPr lang="es-ES"/>
        </a:p>
      </dgm:t>
    </dgm:pt>
    <dgm:pt modelId="{A4BC9462-8C43-4095-8B1B-08C0D4A142A4}" type="pres">
      <dgm:prSet presAssocID="{B2909B2C-632E-4D6D-AAAA-CC577F971969}" presName="vertTwo" presStyleCnt="0"/>
      <dgm:spPr/>
      <dgm:t>
        <a:bodyPr/>
        <a:lstStyle/>
        <a:p>
          <a:endParaRPr lang="es-ES"/>
        </a:p>
      </dgm:t>
    </dgm:pt>
    <dgm:pt modelId="{F399116D-6379-44E2-9E85-1896D12E4F7D}" type="pres">
      <dgm:prSet presAssocID="{B2909B2C-632E-4D6D-AAAA-CC577F97196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316006-CFBF-4B6D-BDA3-DBA3C987D01B}" type="pres">
      <dgm:prSet presAssocID="{B2909B2C-632E-4D6D-AAAA-CC577F971969}" presName="parTransTwo" presStyleCnt="0"/>
      <dgm:spPr/>
      <dgm:t>
        <a:bodyPr/>
        <a:lstStyle/>
        <a:p>
          <a:endParaRPr lang="es-ES"/>
        </a:p>
      </dgm:t>
    </dgm:pt>
    <dgm:pt modelId="{4A1D9749-D85E-41C0-B8C4-4BF9A84F38E2}" type="pres">
      <dgm:prSet presAssocID="{B2909B2C-632E-4D6D-AAAA-CC577F971969}" presName="horzTwo" presStyleCnt="0"/>
      <dgm:spPr/>
      <dgm:t>
        <a:bodyPr/>
        <a:lstStyle/>
        <a:p>
          <a:endParaRPr lang="es-ES"/>
        </a:p>
      </dgm:t>
    </dgm:pt>
    <dgm:pt modelId="{C12769F1-5597-4012-8C9B-C9A2729C082F}" type="pres">
      <dgm:prSet presAssocID="{CB25162E-1544-4D4F-9A98-C667C2AFC57B}" presName="vertThree" presStyleCnt="0"/>
      <dgm:spPr/>
      <dgm:t>
        <a:bodyPr/>
        <a:lstStyle/>
        <a:p>
          <a:endParaRPr lang="es-ES"/>
        </a:p>
      </dgm:t>
    </dgm:pt>
    <dgm:pt modelId="{B92B0529-25DD-4674-B017-452CCE4C8356}" type="pres">
      <dgm:prSet presAssocID="{CB25162E-1544-4D4F-9A98-C667C2AFC57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AEFD3A-80F2-406C-BD20-3C8485EB823C}" type="pres">
      <dgm:prSet presAssocID="{CB25162E-1544-4D4F-9A98-C667C2AFC57B}" presName="horzThree" presStyleCnt="0"/>
      <dgm:spPr/>
      <dgm:t>
        <a:bodyPr/>
        <a:lstStyle/>
        <a:p>
          <a:endParaRPr lang="es-ES"/>
        </a:p>
      </dgm:t>
    </dgm:pt>
  </dgm:ptLst>
  <dgm:cxnLst>
    <dgm:cxn modelId="{22EDC460-0E70-43BF-9D2D-59883FF8E9FF}" type="presOf" srcId="{4794D372-EEB3-41E5-8084-86EBFE2694A6}" destId="{79DB8093-AB8C-4B37-8AB6-2D5C75CBD508}" srcOrd="0" destOrd="0" presId="urn:microsoft.com/office/officeart/2005/8/layout/hierarchy4"/>
    <dgm:cxn modelId="{60012EA3-409A-43E6-97FB-E15BB4F6927D}" srcId="{4794D372-EEB3-41E5-8084-86EBFE2694A6}" destId="{2CB678BC-293C-45F3-95B9-59D22ABF055C}" srcOrd="0" destOrd="0" parTransId="{B62ED1F8-C9DF-4698-939E-9EEDBB7235CE}" sibTransId="{571AD24D-0CB5-4F75-B633-B29F849B4593}"/>
    <dgm:cxn modelId="{B5135809-C560-49E3-8CB3-58D55ABCDDCD}" type="presOf" srcId="{C3F943B0-B526-4BEA-9589-1DA4BA3EAA32}" destId="{E7C1ABFD-D3A6-43B4-9505-D94850BB872E}" srcOrd="0" destOrd="0" presId="urn:microsoft.com/office/officeart/2005/8/layout/hierarchy4"/>
    <dgm:cxn modelId="{B0E1636B-97D9-4EC5-8200-6BC8F3DC537A}" type="presOf" srcId="{8D27F95E-26C3-4635-B45D-8ED96CC9BF8F}" destId="{67FCBE7B-7DC0-469C-A4D4-9FB1C78ABF4A}" srcOrd="0" destOrd="0" presId="urn:microsoft.com/office/officeart/2005/8/layout/hierarchy4"/>
    <dgm:cxn modelId="{AB6B8163-21CC-4780-9FB2-618C4291E426}" type="presOf" srcId="{3F4ED7F9-013E-45F9-B36D-3228529F51E6}" destId="{8AD99C10-EF86-4417-A60F-DADB7882619C}" srcOrd="0" destOrd="0" presId="urn:microsoft.com/office/officeart/2005/8/layout/hierarchy4"/>
    <dgm:cxn modelId="{19CA3B79-C45C-4E35-AF21-442EE2585A04}" srcId="{4794D372-EEB3-41E5-8084-86EBFE2694A6}" destId="{3F4ED7F9-013E-45F9-B36D-3228529F51E6}" srcOrd="3" destOrd="0" parTransId="{F07F9FCC-929A-4C39-B5BD-BF3A2885B99F}" sibTransId="{494EF11E-764F-4DD3-9994-17241AD18357}"/>
    <dgm:cxn modelId="{512C16D3-7E8E-475B-A1FD-2ED3EB1EE6FA}" type="presOf" srcId="{2CB678BC-293C-45F3-95B9-59D22ABF055C}" destId="{280A6A9C-9D8D-44E0-95CA-48D989AA717E}" srcOrd="0" destOrd="0" presId="urn:microsoft.com/office/officeart/2005/8/layout/hierarchy4"/>
    <dgm:cxn modelId="{54A8D2C9-9A21-4825-A985-73E4784A9F8E}" srcId="{0937CF5C-D8F2-4FB9-BAFD-8369FBBB30D8}" destId="{B2909B2C-632E-4D6D-AAAA-CC577F971969}" srcOrd="1" destOrd="0" parTransId="{33EAB5B1-EE0B-4B2F-9549-7B264E9CA418}" sibTransId="{3393C242-11FB-4BFF-A468-D6C13C796270}"/>
    <dgm:cxn modelId="{1E898267-BDFC-4A9B-9A65-7275582481CE}" srcId="{9AE5D60F-6CA6-463E-8878-01B9329FCED7}" destId="{0937CF5C-D8F2-4FB9-BAFD-8369FBBB30D8}" srcOrd="0" destOrd="0" parTransId="{756D6836-1D38-43DE-85D6-BE2F700D7696}" sibTransId="{5792A5DB-FCE0-4451-A118-8CFAB060C47F}"/>
    <dgm:cxn modelId="{4B51C0A4-8D8D-4ED2-8D67-F49AFC31852D}" srcId="{B2909B2C-632E-4D6D-AAAA-CC577F971969}" destId="{CB25162E-1544-4D4F-9A98-C667C2AFC57B}" srcOrd="0" destOrd="0" parTransId="{4F13DF0F-59CA-4C3F-AD9D-7DE062FF3756}" sibTransId="{0AC3687A-5A50-4294-BECA-39B170904338}"/>
    <dgm:cxn modelId="{8ED70E70-C917-4489-8447-913F1DE55518}" type="presOf" srcId="{0937CF5C-D8F2-4FB9-BAFD-8369FBBB30D8}" destId="{F240CF08-E59F-40DD-BECC-C07EA3FAE1A3}" srcOrd="0" destOrd="0" presId="urn:microsoft.com/office/officeart/2005/8/layout/hierarchy4"/>
    <dgm:cxn modelId="{C21E7C43-FFE6-4069-87AA-FB0B7DCB869E}" type="presOf" srcId="{9AE5D60F-6CA6-463E-8878-01B9329FCED7}" destId="{56CB2E68-C288-4B80-8EA9-D82AA4D86D69}" srcOrd="0" destOrd="0" presId="urn:microsoft.com/office/officeart/2005/8/layout/hierarchy4"/>
    <dgm:cxn modelId="{0D45076A-34BE-4265-8709-DDC17248BFDC}" type="presOf" srcId="{B2909B2C-632E-4D6D-AAAA-CC577F971969}" destId="{F399116D-6379-44E2-9E85-1896D12E4F7D}" srcOrd="0" destOrd="0" presId="urn:microsoft.com/office/officeart/2005/8/layout/hierarchy4"/>
    <dgm:cxn modelId="{E58FACB4-32C7-49DF-B140-C63484914E32}" type="presOf" srcId="{CB25162E-1544-4D4F-9A98-C667C2AFC57B}" destId="{B92B0529-25DD-4674-B017-452CCE4C8356}" srcOrd="0" destOrd="0" presId="urn:microsoft.com/office/officeart/2005/8/layout/hierarchy4"/>
    <dgm:cxn modelId="{693A7316-1D2F-44E3-A98E-548457A0E330}" srcId="{4794D372-EEB3-41E5-8084-86EBFE2694A6}" destId="{8D27F95E-26C3-4635-B45D-8ED96CC9BF8F}" srcOrd="2" destOrd="0" parTransId="{F0240694-BDE9-4DEB-85F3-65716E7B741C}" sibTransId="{5835F4FE-968D-4E26-A2D2-2105B9511098}"/>
    <dgm:cxn modelId="{37D6C3C3-071E-47B4-AF36-2C2EF3114672}" srcId="{0937CF5C-D8F2-4FB9-BAFD-8369FBBB30D8}" destId="{4794D372-EEB3-41E5-8084-86EBFE2694A6}" srcOrd="0" destOrd="0" parTransId="{0F683187-BF03-4AC9-B214-C150F4BBA425}" sibTransId="{CF31E9A2-36CF-48BA-A296-0F3CF7E75247}"/>
    <dgm:cxn modelId="{9A301A50-6B5D-42F9-9FAC-C59C661D210D}" srcId="{4794D372-EEB3-41E5-8084-86EBFE2694A6}" destId="{C3F943B0-B526-4BEA-9589-1DA4BA3EAA32}" srcOrd="1" destOrd="0" parTransId="{45E28F2F-ABDC-4471-850A-BBB10012264A}" sibTransId="{CB87EF63-E6E2-43B2-9526-D3A75F5DF5C3}"/>
    <dgm:cxn modelId="{76258D22-90D1-4180-B48A-001307E95DAB}" type="presParOf" srcId="{56CB2E68-C288-4B80-8EA9-D82AA4D86D69}" destId="{A2F54740-C53D-4DE0-8097-4E784C99853F}" srcOrd="0" destOrd="0" presId="urn:microsoft.com/office/officeart/2005/8/layout/hierarchy4"/>
    <dgm:cxn modelId="{BEAE723B-DB71-4BA4-8572-C619EE495E07}" type="presParOf" srcId="{A2F54740-C53D-4DE0-8097-4E784C99853F}" destId="{F240CF08-E59F-40DD-BECC-C07EA3FAE1A3}" srcOrd="0" destOrd="0" presId="urn:microsoft.com/office/officeart/2005/8/layout/hierarchy4"/>
    <dgm:cxn modelId="{0707EAF2-557F-4F2B-9D8C-AF42F50FE9FB}" type="presParOf" srcId="{A2F54740-C53D-4DE0-8097-4E784C99853F}" destId="{2F466322-AFA0-4219-A9AF-D1CB6383C601}" srcOrd="1" destOrd="0" presId="urn:microsoft.com/office/officeart/2005/8/layout/hierarchy4"/>
    <dgm:cxn modelId="{DD91DBCD-A3B7-4842-AFA4-ED695F69B320}" type="presParOf" srcId="{A2F54740-C53D-4DE0-8097-4E784C99853F}" destId="{34BF6AA4-4F30-456D-AB82-B1011D755686}" srcOrd="2" destOrd="0" presId="urn:microsoft.com/office/officeart/2005/8/layout/hierarchy4"/>
    <dgm:cxn modelId="{3291B8AC-13C9-4160-941D-CE70A06ED91D}" type="presParOf" srcId="{34BF6AA4-4F30-456D-AB82-B1011D755686}" destId="{2C5C2280-6BC3-463E-A954-01D1BC9FDE88}" srcOrd="0" destOrd="0" presId="urn:microsoft.com/office/officeart/2005/8/layout/hierarchy4"/>
    <dgm:cxn modelId="{E85BDD8A-D135-4C31-977A-4BC2C81EC3E4}" type="presParOf" srcId="{2C5C2280-6BC3-463E-A954-01D1BC9FDE88}" destId="{79DB8093-AB8C-4B37-8AB6-2D5C75CBD508}" srcOrd="0" destOrd="0" presId="urn:microsoft.com/office/officeart/2005/8/layout/hierarchy4"/>
    <dgm:cxn modelId="{F643CA67-B020-4CA0-83EB-B83D313199A1}" type="presParOf" srcId="{2C5C2280-6BC3-463E-A954-01D1BC9FDE88}" destId="{E282A13B-C646-4E62-BEC6-B257A73F2734}" srcOrd="1" destOrd="0" presId="urn:microsoft.com/office/officeart/2005/8/layout/hierarchy4"/>
    <dgm:cxn modelId="{0BB96503-CCFD-4177-806B-9E97C22EE7E1}" type="presParOf" srcId="{2C5C2280-6BC3-463E-A954-01D1BC9FDE88}" destId="{298FD45F-7291-42F2-B221-B8AB02F082B7}" srcOrd="2" destOrd="0" presId="urn:microsoft.com/office/officeart/2005/8/layout/hierarchy4"/>
    <dgm:cxn modelId="{00E9D258-1C23-4BA4-9033-87EA7619567F}" type="presParOf" srcId="{298FD45F-7291-42F2-B221-B8AB02F082B7}" destId="{7A58DB46-E6E3-4C97-9242-67BFF045E080}" srcOrd="0" destOrd="0" presId="urn:microsoft.com/office/officeart/2005/8/layout/hierarchy4"/>
    <dgm:cxn modelId="{3018FCBF-51F7-4AB3-AE57-C1A07A21B35E}" type="presParOf" srcId="{7A58DB46-E6E3-4C97-9242-67BFF045E080}" destId="{280A6A9C-9D8D-44E0-95CA-48D989AA717E}" srcOrd="0" destOrd="0" presId="urn:microsoft.com/office/officeart/2005/8/layout/hierarchy4"/>
    <dgm:cxn modelId="{527A407D-A8B4-4CF1-B703-BF5DF4FF8AA9}" type="presParOf" srcId="{7A58DB46-E6E3-4C97-9242-67BFF045E080}" destId="{C39036FB-37F2-4E20-812F-A2B41A1E1A75}" srcOrd="1" destOrd="0" presId="urn:microsoft.com/office/officeart/2005/8/layout/hierarchy4"/>
    <dgm:cxn modelId="{EF1B75C8-D4AB-4931-9120-4B9C1F742415}" type="presParOf" srcId="{298FD45F-7291-42F2-B221-B8AB02F082B7}" destId="{225BAF31-427D-49DA-A279-E99F629BF199}" srcOrd="1" destOrd="0" presId="urn:microsoft.com/office/officeart/2005/8/layout/hierarchy4"/>
    <dgm:cxn modelId="{CA2468D6-397B-469B-8015-C060B4FBBE66}" type="presParOf" srcId="{298FD45F-7291-42F2-B221-B8AB02F082B7}" destId="{6FAE6771-82CF-4D47-8111-99721555E055}" srcOrd="2" destOrd="0" presId="urn:microsoft.com/office/officeart/2005/8/layout/hierarchy4"/>
    <dgm:cxn modelId="{EB5A5E9E-4A2F-423B-A9D3-30C1A2BD92DF}" type="presParOf" srcId="{6FAE6771-82CF-4D47-8111-99721555E055}" destId="{E7C1ABFD-D3A6-43B4-9505-D94850BB872E}" srcOrd="0" destOrd="0" presId="urn:microsoft.com/office/officeart/2005/8/layout/hierarchy4"/>
    <dgm:cxn modelId="{074B2F73-4CE1-4E09-ACC9-7A48F5EC741B}" type="presParOf" srcId="{6FAE6771-82CF-4D47-8111-99721555E055}" destId="{82EE8EAA-B49D-4AB8-B682-7EE0D648255C}" srcOrd="1" destOrd="0" presId="urn:microsoft.com/office/officeart/2005/8/layout/hierarchy4"/>
    <dgm:cxn modelId="{690EBBB5-D4AB-46E0-BB70-D20C6CBA11B6}" type="presParOf" srcId="{298FD45F-7291-42F2-B221-B8AB02F082B7}" destId="{FBF9CDA0-F9AD-460B-BDFE-95B298A42D05}" srcOrd="3" destOrd="0" presId="urn:microsoft.com/office/officeart/2005/8/layout/hierarchy4"/>
    <dgm:cxn modelId="{FF27C675-5238-42A8-B6B4-3CA13E37CE13}" type="presParOf" srcId="{298FD45F-7291-42F2-B221-B8AB02F082B7}" destId="{547D671D-AA09-4448-9898-7A5B4D7F34E8}" srcOrd="4" destOrd="0" presId="urn:microsoft.com/office/officeart/2005/8/layout/hierarchy4"/>
    <dgm:cxn modelId="{E942C680-3F0A-434B-9C85-BF4E39DD9A5A}" type="presParOf" srcId="{547D671D-AA09-4448-9898-7A5B4D7F34E8}" destId="{67FCBE7B-7DC0-469C-A4D4-9FB1C78ABF4A}" srcOrd="0" destOrd="0" presId="urn:microsoft.com/office/officeart/2005/8/layout/hierarchy4"/>
    <dgm:cxn modelId="{01E62F50-9028-4E3C-A44F-637321E1775A}" type="presParOf" srcId="{547D671D-AA09-4448-9898-7A5B4D7F34E8}" destId="{5FC1380C-E059-4366-9892-9A08FE8E08C7}" srcOrd="1" destOrd="0" presId="urn:microsoft.com/office/officeart/2005/8/layout/hierarchy4"/>
    <dgm:cxn modelId="{859417D8-C9EB-4BA6-8137-4A3E56B9DFFB}" type="presParOf" srcId="{298FD45F-7291-42F2-B221-B8AB02F082B7}" destId="{0D6F66B8-2A9D-4D26-839C-C025628E8F68}" srcOrd="5" destOrd="0" presId="urn:microsoft.com/office/officeart/2005/8/layout/hierarchy4"/>
    <dgm:cxn modelId="{DB0BAF62-172F-4373-A995-52A0FEC050E3}" type="presParOf" srcId="{298FD45F-7291-42F2-B221-B8AB02F082B7}" destId="{188FD8AC-E7CA-492F-9D90-532BFA44135F}" srcOrd="6" destOrd="0" presId="urn:microsoft.com/office/officeart/2005/8/layout/hierarchy4"/>
    <dgm:cxn modelId="{D574613E-F55C-49DA-A3E7-BDCD8FA61392}" type="presParOf" srcId="{188FD8AC-E7CA-492F-9D90-532BFA44135F}" destId="{8AD99C10-EF86-4417-A60F-DADB7882619C}" srcOrd="0" destOrd="0" presId="urn:microsoft.com/office/officeart/2005/8/layout/hierarchy4"/>
    <dgm:cxn modelId="{31C2E580-C65B-4416-83F2-F0367EDC4860}" type="presParOf" srcId="{188FD8AC-E7CA-492F-9D90-532BFA44135F}" destId="{E93A3E76-D6F6-4F57-B70C-440791D0571B}" srcOrd="1" destOrd="0" presId="urn:microsoft.com/office/officeart/2005/8/layout/hierarchy4"/>
    <dgm:cxn modelId="{090D6812-004A-4A2A-A437-036B750DAC0C}" type="presParOf" srcId="{34BF6AA4-4F30-456D-AB82-B1011D755686}" destId="{0E116131-C730-4DF4-8E0A-30CF72AF8A44}" srcOrd="1" destOrd="0" presId="urn:microsoft.com/office/officeart/2005/8/layout/hierarchy4"/>
    <dgm:cxn modelId="{6323D2EE-DDD1-4F77-A801-778F623140B9}" type="presParOf" srcId="{34BF6AA4-4F30-456D-AB82-B1011D755686}" destId="{A4BC9462-8C43-4095-8B1B-08C0D4A142A4}" srcOrd="2" destOrd="0" presId="urn:microsoft.com/office/officeart/2005/8/layout/hierarchy4"/>
    <dgm:cxn modelId="{408978E2-4183-4E8A-91E1-66B8645983E0}" type="presParOf" srcId="{A4BC9462-8C43-4095-8B1B-08C0D4A142A4}" destId="{F399116D-6379-44E2-9E85-1896D12E4F7D}" srcOrd="0" destOrd="0" presId="urn:microsoft.com/office/officeart/2005/8/layout/hierarchy4"/>
    <dgm:cxn modelId="{B1C2EE7E-7B81-4406-B10B-1D1D8585C3A9}" type="presParOf" srcId="{A4BC9462-8C43-4095-8B1B-08C0D4A142A4}" destId="{BD316006-CFBF-4B6D-BDA3-DBA3C987D01B}" srcOrd="1" destOrd="0" presId="urn:microsoft.com/office/officeart/2005/8/layout/hierarchy4"/>
    <dgm:cxn modelId="{C08A292D-06D9-465A-87B3-88624A5C44BE}" type="presParOf" srcId="{A4BC9462-8C43-4095-8B1B-08C0D4A142A4}" destId="{4A1D9749-D85E-41C0-B8C4-4BF9A84F38E2}" srcOrd="2" destOrd="0" presId="urn:microsoft.com/office/officeart/2005/8/layout/hierarchy4"/>
    <dgm:cxn modelId="{895720EA-470D-4F4D-B0BE-29BBCB6AC8C7}" type="presParOf" srcId="{4A1D9749-D85E-41C0-B8C4-4BF9A84F38E2}" destId="{C12769F1-5597-4012-8C9B-C9A2729C082F}" srcOrd="0" destOrd="0" presId="urn:microsoft.com/office/officeart/2005/8/layout/hierarchy4"/>
    <dgm:cxn modelId="{EEF1254A-E233-440F-B880-07AF571B6A2B}" type="presParOf" srcId="{C12769F1-5597-4012-8C9B-C9A2729C082F}" destId="{B92B0529-25DD-4674-B017-452CCE4C8356}" srcOrd="0" destOrd="0" presId="urn:microsoft.com/office/officeart/2005/8/layout/hierarchy4"/>
    <dgm:cxn modelId="{D35C4BFB-E9D4-44BB-9B9F-BB8B51DA63BF}" type="presParOf" srcId="{C12769F1-5597-4012-8C9B-C9A2729C082F}" destId="{7BAEFD3A-80F2-406C-BD20-3C8485EB823C}" srcOrd="1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E9C748-E789-4E45-B16F-35AF514E3F0E}" type="doc">
      <dgm:prSet loTypeId="urn:microsoft.com/office/officeart/2005/8/layout/hierarchy4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s-ES"/>
        </a:p>
      </dgm:t>
    </dgm:pt>
    <dgm:pt modelId="{42A77482-9364-4025-B3F8-9B6C50A97A47}">
      <dgm:prSet/>
      <dgm:spPr/>
      <dgm:t>
        <a:bodyPr/>
        <a:lstStyle/>
        <a:p>
          <a:pPr rtl="0"/>
          <a:r>
            <a:rPr lang="es-ES" dirty="0" smtClean="0"/>
            <a:t>Objetivo</a:t>
          </a:r>
          <a:endParaRPr lang="es-ES" dirty="0"/>
        </a:p>
      </dgm:t>
    </dgm:pt>
    <dgm:pt modelId="{0C44269E-A2F2-4D5A-88AE-0087F090ECEC}" type="parTrans" cxnId="{680BD842-CFF3-4B49-9E2D-0E9105CC7265}">
      <dgm:prSet/>
      <dgm:spPr/>
      <dgm:t>
        <a:bodyPr/>
        <a:lstStyle/>
        <a:p>
          <a:endParaRPr lang="es-ES"/>
        </a:p>
      </dgm:t>
    </dgm:pt>
    <dgm:pt modelId="{2365F71F-C8B7-4AD6-8B08-E7C1681886ED}" type="sibTrans" cxnId="{680BD842-CFF3-4B49-9E2D-0E9105CC7265}">
      <dgm:prSet/>
      <dgm:spPr/>
      <dgm:t>
        <a:bodyPr/>
        <a:lstStyle/>
        <a:p>
          <a:endParaRPr lang="es-ES"/>
        </a:p>
      </dgm:t>
    </dgm:pt>
    <dgm:pt modelId="{98FC7F5C-001B-4F64-9A3E-49D0A0FA5455}">
      <dgm:prSet/>
      <dgm:spPr/>
      <dgm:t>
        <a:bodyPr/>
        <a:lstStyle/>
        <a:p>
          <a:pPr rtl="0"/>
          <a:r>
            <a:rPr lang="es-ES" dirty="0" smtClean="0"/>
            <a:t>Qué hay que hacer</a:t>
          </a:r>
          <a:endParaRPr lang="es-ES" dirty="0"/>
        </a:p>
      </dgm:t>
    </dgm:pt>
    <dgm:pt modelId="{EE978542-D239-4668-B60F-456D3FB5E979}" type="parTrans" cxnId="{8129637C-A9CF-4CA7-9A60-DF01CDB954D0}">
      <dgm:prSet/>
      <dgm:spPr/>
      <dgm:t>
        <a:bodyPr/>
        <a:lstStyle/>
        <a:p>
          <a:endParaRPr lang="es-ES"/>
        </a:p>
      </dgm:t>
    </dgm:pt>
    <dgm:pt modelId="{91E04DD4-F19A-4E01-B53E-1AD4188B0042}" type="sibTrans" cxnId="{8129637C-A9CF-4CA7-9A60-DF01CDB954D0}">
      <dgm:prSet/>
      <dgm:spPr/>
      <dgm:t>
        <a:bodyPr/>
        <a:lstStyle/>
        <a:p>
          <a:endParaRPr lang="es-ES"/>
        </a:p>
      </dgm:t>
    </dgm:pt>
    <dgm:pt modelId="{C5092887-9FF6-4CE5-B9FF-5F7F8CE5B5E3}" type="pres">
      <dgm:prSet presAssocID="{FDE9C748-E789-4E45-B16F-35AF514E3F0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83E4901-4D13-4B21-BCCE-E7EE067EEA99}" type="pres">
      <dgm:prSet presAssocID="{42A77482-9364-4025-B3F8-9B6C50A97A47}" presName="vertOne" presStyleCnt="0"/>
      <dgm:spPr/>
      <dgm:t>
        <a:bodyPr/>
        <a:lstStyle/>
        <a:p>
          <a:endParaRPr lang="es-ES"/>
        </a:p>
      </dgm:t>
    </dgm:pt>
    <dgm:pt modelId="{79A48275-554E-43A1-B710-3464158C1AF6}" type="pres">
      <dgm:prSet presAssocID="{42A77482-9364-4025-B3F8-9B6C50A97A4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32CAA-059B-46AB-B13C-64827C701BDA}" type="pres">
      <dgm:prSet presAssocID="{42A77482-9364-4025-B3F8-9B6C50A97A47}" presName="parTransOne" presStyleCnt="0"/>
      <dgm:spPr/>
      <dgm:t>
        <a:bodyPr/>
        <a:lstStyle/>
        <a:p>
          <a:endParaRPr lang="es-ES"/>
        </a:p>
      </dgm:t>
    </dgm:pt>
    <dgm:pt modelId="{E0DB7082-2EE5-422E-8D46-E7421AF7D1C5}" type="pres">
      <dgm:prSet presAssocID="{42A77482-9364-4025-B3F8-9B6C50A97A47}" presName="horzOne" presStyleCnt="0"/>
      <dgm:spPr/>
      <dgm:t>
        <a:bodyPr/>
        <a:lstStyle/>
        <a:p>
          <a:endParaRPr lang="es-ES"/>
        </a:p>
      </dgm:t>
    </dgm:pt>
    <dgm:pt modelId="{0343CFC5-D3D6-4B58-A23C-04C80F5B785E}" type="pres">
      <dgm:prSet presAssocID="{98FC7F5C-001B-4F64-9A3E-49D0A0FA5455}" presName="vertTwo" presStyleCnt="0"/>
      <dgm:spPr/>
      <dgm:t>
        <a:bodyPr/>
        <a:lstStyle/>
        <a:p>
          <a:endParaRPr lang="es-ES"/>
        </a:p>
      </dgm:t>
    </dgm:pt>
    <dgm:pt modelId="{0F0F7A4A-452C-45C2-9CF0-A5E29C438B24}" type="pres">
      <dgm:prSet presAssocID="{98FC7F5C-001B-4F64-9A3E-49D0A0FA5455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0B58FF-A853-49AE-B536-8A6C6A038E66}" type="pres">
      <dgm:prSet presAssocID="{98FC7F5C-001B-4F64-9A3E-49D0A0FA5455}" presName="horzTwo" presStyleCnt="0"/>
      <dgm:spPr/>
      <dgm:t>
        <a:bodyPr/>
        <a:lstStyle/>
        <a:p>
          <a:endParaRPr lang="es-ES"/>
        </a:p>
      </dgm:t>
    </dgm:pt>
  </dgm:ptLst>
  <dgm:cxnLst>
    <dgm:cxn modelId="{223BAF4A-DE19-46FD-BE58-9C8FB1DBF2E1}" type="presOf" srcId="{42A77482-9364-4025-B3F8-9B6C50A97A47}" destId="{79A48275-554E-43A1-B710-3464158C1AF6}" srcOrd="0" destOrd="0" presId="urn:microsoft.com/office/officeart/2005/8/layout/hierarchy4"/>
    <dgm:cxn modelId="{FED05CE3-7F60-44AC-9CF4-118BBE432084}" type="presOf" srcId="{98FC7F5C-001B-4F64-9A3E-49D0A0FA5455}" destId="{0F0F7A4A-452C-45C2-9CF0-A5E29C438B24}" srcOrd="0" destOrd="0" presId="urn:microsoft.com/office/officeart/2005/8/layout/hierarchy4"/>
    <dgm:cxn modelId="{680BD842-CFF3-4B49-9E2D-0E9105CC7265}" srcId="{FDE9C748-E789-4E45-B16F-35AF514E3F0E}" destId="{42A77482-9364-4025-B3F8-9B6C50A97A47}" srcOrd="0" destOrd="0" parTransId="{0C44269E-A2F2-4D5A-88AE-0087F090ECEC}" sibTransId="{2365F71F-C8B7-4AD6-8B08-E7C1681886ED}"/>
    <dgm:cxn modelId="{4D2C486B-F59F-4C90-8788-C34C3CFB2D03}" type="presOf" srcId="{FDE9C748-E789-4E45-B16F-35AF514E3F0E}" destId="{C5092887-9FF6-4CE5-B9FF-5F7F8CE5B5E3}" srcOrd="0" destOrd="0" presId="urn:microsoft.com/office/officeart/2005/8/layout/hierarchy4"/>
    <dgm:cxn modelId="{8129637C-A9CF-4CA7-9A60-DF01CDB954D0}" srcId="{42A77482-9364-4025-B3F8-9B6C50A97A47}" destId="{98FC7F5C-001B-4F64-9A3E-49D0A0FA5455}" srcOrd="0" destOrd="0" parTransId="{EE978542-D239-4668-B60F-456D3FB5E979}" sibTransId="{91E04DD4-F19A-4E01-B53E-1AD4188B0042}"/>
    <dgm:cxn modelId="{5E2FB718-053D-467F-BEFF-78C6E9411FAB}" type="presParOf" srcId="{C5092887-9FF6-4CE5-B9FF-5F7F8CE5B5E3}" destId="{D83E4901-4D13-4B21-BCCE-E7EE067EEA99}" srcOrd="0" destOrd="0" presId="urn:microsoft.com/office/officeart/2005/8/layout/hierarchy4"/>
    <dgm:cxn modelId="{EBDE78AC-EB95-41C1-8B39-C45DE119D9D5}" type="presParOf" srcId="{D83E4901-4D13-4B21-BCCE-E7EE067EEA99}" destId="{79A48275-554E-43A1-B710-3464158C1AF6}" srcOrd="0" destOrd="0" presId="urn:microsoft.com/office/officeart/2005/8/layout/hierarchy4"/>
    <dgm:cxn modelId="{248066AA-A97C-413B-B7FD-E81474F0ECE8}" type="presParOf" srcId="{D83E4901-4D13-4B21-BCCE-E7EE067EEA99}" destId="{85132CAA-059B-46AB-B13C-64827C701BDA}" srcOrd="1" destOrd="0" presId="urn:microsoft.com/office/officeart/2005/8/layout/hierarchy4"/>
    <dgm:cxn modelId="{0855028F-5595-430D-A26E-9120BD9273E8}" type="presParOf" srcId="{D83E4901-4D13-4B21-BCCE-E7EE067EEA99}" destId="{E0DB7082-2EE5-422E-8D46-E7421AF7D1C5}" srcOrd="2" destOrd="0" presId="urn:microsoft.com/office/officeart/2005/8/layout/hierarchy4"/>
    <dgm:cxn modelId="{77A2843F-5088-4F52-9020-AC4760DA82A7}" type="presParOf" srcId="{E0DB7082-2EE5-422E-8D46-E7421AF7D1C5}" destId="{0343CFC5-D3D6-4B58-A23C-04C80F5B785E}" srcOrd="0" destOrd="0" presId="urn:microsoft.com/office/officeart/2005/8/layout/hierarchy4"/>
    <dgm:cxn modelId="{CF14FE06-44BC-4466-88BC-C6AB8D3C0677}" type="presParOf" srcId="{0343CFC5-D3D6-4B58-A23C-04C80F5B785E}" destId="{0F0F7A4A-452C-45C2-9CF0-A5E29C438B24}" srcOrd="0" destOrd="0" presId="urn:microsoft.com/office/officeart/2005/8/layout/hierarchy4"/>
    <dgm:cxn modelId="{CBFF19F8-DCB4-457B-8C5B-603BC519D60A}" type="presParOf" srcId="{0343CFC5-D3D6-4B58-A23C-04C80F5B785E}" destId="{2B0B58FF-A853-49AE-B536-8A6C6A038E66}" srcOrd="1" destOrd="0" presId="urn:microsoft.com/office/officeart/2005/8/layout/hierarchy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77FAEE-7AAC-4807-A149-3FE564C750E7}" type="doc">
      <dgm:prSet loTypeId="urn:microsoft.com/office/officeart/2005/8/layout/radial6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8F660E0F-D9D8-4465-9485-BACDF28F9D01}">
      <dgm:prSet/>
      <dgm:spPr/>
      <dgm:t>
        <a:bodyPr/>
        <a:lstStyle/>
        <a:p>
          <a:pPr rtl="0"/>
          <a:r>
            <a:rPr lang="es-ES" smtClean="0"/>
            <a:t>Planificador</a:t>
          </a:r>
          <a:endParaRPr lang="es-ES" dirty="0"/>
        </a:p>
      </dgm:t>
    </dgm:pt>
    <dgm:pt modelId="{44AF064F-442D-400D-89F0-126D7346A183}" type="par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C52048B5-96C7-4B99-9D5A-480EE2B822A0}" type="sibTrans" cxnId="{C1C0FFF9-7952-47D6-BCBC-04327C6AC28F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064C6BCA-C764-4D56-A9FB-CD4D4982F852}">
      <dgm:prSet/>
      <dgm:spPr/>
      <dgm:t>
        <a:bodyPr/>
        <a:lstStyle/>
        <a:p>
          <a:pPr rtl="0"/>
          <a:r>
            <a:rPr lang="es-ES" smtClean="0"/>
            <a:t>Busqueda Alternativas</a:t>
          </a:r>
          <a:endParaRPr lang="es-ES" dirty="0"/>
        </a:p>
      </dgm:t>
    </dgm:pt>
    <dgm:pt modelId="{902B509C-A5D8-4D93-BB52-2F6CAA047C0E}" type="parTrans" cxnId="{D827109C-78F5-4B08-9BC0-71D95EE3746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882718F3-AE45-45B7-8419-F5F3396B97F2}" type="sibTrans" cxnId="{D827109C-78F5-4B08-9BC0-71D95EE3746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98BB2476-0A00-4D32-A562-93E94B4B34FC}">
      <dgm:prSet/>
      <dgm:spPr/>
      <dgm:t>
        <a:bodyPr/>
        <a:lstStyle/>
        <a:p>
          <a:pPr rtl="0"/>
          <a:r>
            <a:rPr lang="es-ES" smtClean="0"/>
            <a:t>Razonamiento reglas</a:t>
          </a:r>
          <a:endParaRPr lang="es-ES" dirty="0"/>
        </a:p>
      </dgm:t>
    </dgm:pt>
    <dgm:pt modelId="{D84BBD80-032E-40D4-8AF5-F0BD0134F06E}" type="parTrans" cxnId="{873ED819-0681-4009-A3E1-FAE43C80B69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AF9E2A48-EDB7-4EAF-A1A9-3E1216699112}" type="sibTrans" cxnId="{873ED819-0681-4009-A3E1-FAE43C80B697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D1799FBB-1C5C-46D9-94BD-DA7C2A0C11E9}">
      <dgm:prSet/>
      <dgm:spPr/>
      <dgm:t>
        <a:bodyPr/>
        <a:lstStyle/>
        <a:p>
          <a:pPr rtl="0"/>
          <a:r>
            <a:rPr lang="es-ES" smtClean="0"/>
            <a:t>Razonamiento tiempo y recursos</a:t>
          </a:r>
          <a:endParaRPr lang="es-ES" dirty="0"/>
        </a:p>
      </dgm:t>
    </dgm:pt>
    <dgm:pt modelId="{0A3DDF2A-5ED0-48B0-BE6D-78F991F6A68D}" type="parTrans" cxnId="{855BE9F5-6083-4C81-88DC-3347051E65AB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AD982E17-0F95-484A-9E92-6096F91F37DF}" type="sibTrans" cxnId="{855BE9F5-6083-4C81-88DC-3347051E65AB}">
      <dgm:prSet/>
      <dgm:spPr/>
      <dgm:t>
        <a:bodyPr/>
        <a:lstStyle/>
        <a:p>
          <a:endParaRPr lang="es-ES">
            <a:solidFill>
              <a:schemeClr val="accent1"/>
            </a:solidFill>
          </a:endParaRPr>
        </a:p>
      </dgm:t>
    </dgm:pt>
    <dgm:pt modelId="{820A2E7F-6BA2-452C-BF9C-57F55537E019}" type="pres">
      <dgm:prSet presAssocID="{D277FAEE-7AAC-4807-A149-3FE564C750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6B1624C-F538-4E5F-A057-5938B8F46538}" type="pres">
      <dgm:prSet presAssocID="{8F660E0F-D9D8-4465-9485-BACDF28F9D01}" presName="centerShape" presStyleLbl="node0" presStyleIdx="0" presStyleCnt="1"/>
      <dgm:spPr/>
      <dgm:t>
        <a:bodyPr/>
        <a:lstStyle/>
        <a:p>
          <a:endParaRPr lang="es-ES"/>
        </a:p>
      </dgm:t>
    </dgm:pt>
    <dgm:pt modelId="{117F9146-A504-4EFA-A2B2-EFA5E3D449E5}" type="pres">
      <dgm:prSet presAssocID="{064C6BCA-C764-4D56-A9FB-CD4D4982F8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9BF66-C3A0-4D9A-87F2-B80ACE1A7BBE}" type="pres">
      <dgm:prSet presAssocID="{064C6BCA-C764-4D56-A9FB-CD4D4982F852}" presName="dummy" presStyleCnt="0"/>
      <dgm:spPr/>
      <dgm:t>
        <a:bodyPr/>
        <a:lstStyle/>
        <a:p>
          <a:endParaRPr lang="es-ES"/>
        </a:p>
      </dgm:t>
    </dgm:pt>
    <dgm:pt modelId="{2574FFC3-94E1-4B70-813C-97785EE4678E}" type="pres">
      <dgm:prSet presAssocID="{882718F3-AE45-45B7-8419-F5F3396B97F2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FEE7AAC-B08A-407D-AF09-45483C3DCA55}" type="pres">
      <dgm:prSet presAssocID="{98BB2476-0A00-4D32-A562-93E94B4B34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CA2098-941A-4F07-A032-279366E95BBB}" type="pres">
      <dgm:prSet presAssocID="{98BB2476-0A00-4D32-A562-93E94B4B34FC}" presName="dummy" presStyleCnt="0"/>
      <dgm:spPr/>
      <dgm:t>
        <a:bodyPr/>
        <a:lstStyle/>
        <a:p>
          <a:endParaRPr lang="es-ES"/>
        </a:p>
      </dgm:t>
    </dgm:pt>
    <dgm:pt modelId="{AC5B42BF-A2C0-4FAD-87B4-6FEF85A52505}" type="pres">
      <dgm:prSet presAssocID="{AF9E2A48-EDB7-4EAF-A1A9-3E1216699112}" presName="sibTrans" presStyleLbl="sibTrans2D1" presStyleIdx="1" presStyleCnt="3"/>
      <dgm:spPr/>
      <dgm:t>
        <a:bodyPr/>
        <a:lstStyle/>
        <a:p>
          <a:endParaRPr lang="es-ES"/>
        </a:p>
      </dgm:t>
    </dgm:pt>
    <dgm:pt modelId="{FB20D89A-3179-4A6C-8492-C61B662F8E85}" type="pres">
      <dgm:prSet presAssocID="{D1799FBB-1C5C-46D9-94BD-DA7C2A0C11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7B016-DD0D-4464-BFAF-0A6CE0FD846C}" type="pres">
      <dgm:prSet presAssocID="{D1799FBB-1C5C-46D9-94BD-DA7C2A0C11E9}" presName="dummy" presStyleCnt="0"/>
      <dgm:spPr/>
      <dgm:t>
        <a:bodyPr/>
        <a:lstStyle/>
        <a:p>
          <a:endParaRPr lang="es-ES"/>
        </a:p>
      </dgm:t>
    </dgm:pt>
    <dgm:pt modelId="{3F52C2DE-8A1C-4372-82B6-73862C3E5400}" type="pres">
      <dgm:prSet presAssocID="{AD982E17-0F95-484A-9E92-6096F91F37DF}" presName="sibTrans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73ED819-0681-4009-A3E1-FAE43C80B697}" srcId="{8F660E0F-D9D8-4465-9485-BACDF28F9D01}" destId="{98BB2476-0A00-4D32-A562-93E94B4B34FC}" srcOrd="1" destOrd="0" parTransId="{D84BBD80-032E-40D4-8AF5-F0BD0134F06E}" sibTransId="{AF9E2A48-EDB7-4EAF-A1A9-3E1216699112}"/>
    <dgm:cxn modelId="{1D7A39B4-BF88-4588-9B5C-A9D039248552}" type="presOf" srcId="{882718F3-AE45-45B7-8419-F5F3396B97F2}" destId="{2574FFC3-94E1-4B70-813C-97785EE4678E}" srcOrd="0" destOrd="0" presId="urn:microsoft.com/office/officeart/2005/8/layout/radial6"/>
    <dgm:cxn modelId="{AB1CAC7B-941E-4224-8176-2C3915D10A88}" type="presOf" srcId="{D277FAEE-7AAC-4807-A149-3FE564C750E7}" destId="{820A2E7F-6BA2-452C-BF9C-57F55537E019}" srcOrd="0" destOrd="0" presId="urn:microsoft.com/office/officeart/2005/8/layout/radial6"/>
    <dgm:cxn modelId="{6AD2AA10-64AE-49B0-85F2-05EED9113E93}" type="presOf" srcId="{AF9E2A48-EDB7-4EAF-A1A9-3E1216699112}" destId="{AC5B42BF-A2C0-4FAD-87B4-6FEF85A52505}" srcOrd="0" destOrd="0" presId="urn:microsoft.com/office/officeart/2005/8/layout/radial6"/>
    <dgm:cxn modelId="{7852B48C-6378-4227-9D2B-E62A4DAAEC71}" type="presOf" srcId="{064C6BCA-C764-4D56-A9FB-CD4D4982F852}" destId="{117F9146-A504-4EFA-A2B2-EFA5E3D449E5}" srcOrd="0" destOrd="0" presId="urn:microsoft.com/office/officeart/2005/8/layout/radial6"/>
    <dgm:cxn modelId="{5FC35D82-7132-4D25-BCF9-147568CD8A75}" type="presOf" srcId="{98BB2476-0A00-4D32-A562-93E94B4B34FC}" destId="{CFEE7AAC-B08A-407D-AF09-45483C3DCA55}" srcOrd="0" destOrd="0" presId="urn:microsoft.com/office/officeart/2005/8/layout/radial6"/>
    <dgm:cxn modelId="{5D060D7D-A484-4156-BCFC-F13D6242D79A}" type="presOf" srcId="{AD982E17-0F95-484A-9E92-6096F91F37DF}" destId="{3F52C2DE-8A1C-4372-82B6-73862C3E5400}" srcOrd="0" destOrd="0" presId="urn:microsoft.com/office/officeart/2005/8/layout/radial6"/>
    <dgm:cxn modelId="{D827109C-78F5-4B08-9BC0-71D95EE37467}" srcId="{8F660E0F-D9D8-4465-9485-BACDF28F9D01}" destId="{064C6BCA-C764-4D56-A9FB-CD4D4982F852}" srcOrd="0" destOrd="0" parTransId="{902B509C-A5D8-4D93-BB52-2F6CAA047C0E}" sibTransId="{882718F3-AE45-45B7-8419-F5F3396B97F2}"/>
    <dgm:cxn modelId="{855BE9F5-6083-4C81-88DC-3347051E65AB}" srcId="{8F660E0F-D9D8-4465-9485-BACDF28F9D01}" destId="{D1799FBB-1C5C-46D9-94BD-DA7C2A0C11E9}" srcOrd="2" destOrd="0" parTransId="{0A3DDF2A-5ED0-48B0-BE6D-78F991F6A68D}" sibTransId="{AD982E17-0F95-484A-9E92-6096F91F37DF}"/>
    <dgm:cxn modelId="{C1C0FFF9-7952-47D6-BCBC-04327C6AC28F}" srcId="{D277FAEE-7AAC-4807-A149-3FE564C750E7}" destId="{8F660E0F-D9D8-4465-9485-BACDF28F9D01}" srcOrd="0" destOrd="0" parTransId="{44AF064F-442D-400D-89F0-126D7346A183}" sibTransId="{C52048B5-96C7-4B99-9D5A-480EE2B822A0}"/>
    <dgm:cxn modelId="{1401EC33-AB38-4184-9179-2AC88B2BBDF0}" type="presOf" srcId="{D1799FBB-1C5C-46D9-94BD-DA7C2A0C11E9}" destId="{FB20D89A-3179-4A6C-8492-C61B662F8E85}" srcOrd="0" destOrd="0" presId="urn:microsoft.com/office/officeart/2005/8/layout/radial6"/>
    <dgm:cxn modelId="{5F40890B-53CB-49A2-816C-4507E0C8C48F}" type="presOf" srcId="{8F660E0F-D9D8-4465-9485-BACDF28F9D01}" destId="{86B1624C-F538-4E5F-A057-5938B8F46538}" srcOrd="0" destOrd="0" presId="urn:microsoft.com/office/officeart/2005/8/layout/radial6"/>
    <dgm:cxn modelId="{3D5AB370-9306-4A64-9117-A4C32363ED7A}" type="presParOf" srcId="{820A2E7F-6BA2-452C-BF9C-57F55537E019}" destId="{86B1624C-F538-4E5F-A057-5938B8F46538}" srcOrd="0" destOrd="0" presId="urn:microsoft.com/office/officeart/2005/8/layout/radial6"/>
    <dgm:cxn modelId="{D4DCD1C5-1FD4-4BC9-B9F3-27C4A7071DC6}" type="presParOf" srcId="{820A2E7F-6BA2-452C-BF9C-57F55537E019}" destId="{117F9146-A504-4EFA-A2B2-EFA5E3D449E5}" srcOrd="1" destOrd="0" presId="urn:microsoft.com/office/officeart/2005/8/layout/radial6"/>
    <dgm:cxn modelId="{E3EF678E-0C35-4BB4-B82F-FCADD03569FF}" type="presParOf" srcId="{820A2E7F-6BA2-452C-BF9C-57F55537E019}" destId="{0D79BF66-C3A0-4D9A-87F2-B80ACE1A7BBE}" srcOrd="2" destOrd="0" presId="urn:microsoft.com/office/officeart/2005/8/layout/radial6"/>
    <dgm:cxn modelId="{1DE110B6-445D-41CE-AC09-82A7DAC11F0C}" type="presParOf" srcId="{820A2E7F-6BA2-452C-BF9C-57F55537E019}" destId="{2574FFC3-94E1-4B70-813C-97785EE4678E}" srcOrd="3" destOrd="0" presId="urn:microsoft.com/office/officeart/2005/8/layout/radial6"/>
    <dgm:cxn modelId="{486E778B-F7E5-4C23-9200-A27F60AEACC8}" type="presParOf" srcId="{820A2E7F-6BA2-452C-BF9C-57F55537E019}" destId="{CFEE7AAC-B08A-407D-AF09-45483C3DCA55}" srcOrd="4" destOrd="0" presId="urn:microsoft.com/office/officeart/2005/8/layout/radial6"/>
    <dgm:cxn modelId="{3E6F21A2-7DCF-490F-A9E0-FA9B40071787}" type="presParOf" srcId="{820A2E7F-6BA2-452C-BF9C-57F55537E019}" destId="{85CA2098-941A-4F07-A032-279366E95BBB}" srcOrd="5" destOrd="0" presId="urn:microsoft.com/office/officeart/2005/8/layout/radial6"/>
    <dgm:cxn modelId="{B18E15F5-279E-47CD-BE1F-21EED938A3B1}" type="presParOf" srcId="{820A2E7F-6BA2-452C-BF9C-57F55537E019}" destId="{AC5B42BF-A2C0-4FAD-87B4-6FEF85A52505}" srcOrd="6" destOrd="0" presId="urn:microsoft.com/office/officeart/2005/8/layout/radial6"/>
    <dgm:cxn modelId="{26BE0851-035C-4A65-A67B-0FB64A5D36A4}" type="presParOf" srcId="{820A2E7F-6BA2-452C-BF9C-57F55537E019}" destId="{FB20D89A-3179-4A6C-8492-C61B662F8E85}" srcOrd="7" destOrd="0" presId="urn:microsoft.com/office/officeart/2005/8/layout/radial6"/>
    <dgm:cxn modelId="{392090AD-6E5D-4567-AE43-55DC0C04F15B}" type="presParOf" srcId="{820A2E7F-6BA2-452C-BF9C-57F55537E019}" destId="{F917B016-DD0D-4464-BFAF-0A6CE0FD846C}" srcOrd="8" destOrd="0" presId="urn:microsoft.com/office/officeart/2005/8/layout/radial6"/>
    <dgm:cxn modelId="{8B7A8337-D24C-4FC7-A946-593AADC71008}" type="presParOf" srcId="{820A2E7F-6BA2-452C-BF9C-57F55537E019}" destId="{3F52C2DE-8A1C-4372-82B6-73862C3E5400}" srcOrd="9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74E46-88D3-43F0-986A-5B30F5EAE602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EC86C-5D71-4B35-BC1F-B54E9896B6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dirty="0" smtClean="0"/>
              <a:t>Modelo de proceso</a:t>
            </a:r>
          </a:p>
          <a:p>
            <a:pPr lvl="2"/>
            <a:r>
              <a:rPr lang="es-ES" dirty="0" smtClean="0"/>
              <a:t>Acciones, procedimientos, políticas</a:t>
            </a:r>
          </a:p>
          <a:p>
            <a:pPr lvl="2"/>
            <a:r>
              <a:rPr lang="es-ES" dirty="0" smtClean="0"/>
              <a:t>Recursos</a:t>
            </a:r>
          </a:p>
          <a:p>
            <a:pPr lvl="2"/>
            <a:r>
              <a:rPr lang="es-ES" dirty="0" smtClean="0"/>
              <a:t>Patrones temporales</a:t>
            </a:r>
          </a:p>
          <a:p>
            <a:pPr lvl="1"/>
            <a:r>
              <a:rPr lang="es-ES" dirty="0" smtClean="0"/>
              <a:t>Situación inicial</a:t>
            </a:r>
          </a:p>
          <a:p>
            <a:pPr lvl="2"/>
            <a:r>
              <a:rPr lang="es-ES" dirty="0" smtClean="0"/>
              <a:t>Estado actual de los recursos</a:t>
            </a:r>
          </a:p>
          <a:p>
            <a:pPr lvl="1"/>
            <a:r>
              <a:rPr lang="es-ES" dirty="0" smtClean="0"/>
              <a:t>Objetivo</a:t>
            </a:r>
          </a:p>
          <a:p>
            <a:pPr lvl="2"/>
            <a:r>
              <a:rPr lang="es-ES" dirty="0" smtClean="0"/>
              <a:t>Qué hay que hacer</a:t>
            </a:r>
          </a:p>
          <a:p>
            <a:pPr lvl="1"/>
            <a:r>
              <a:rPr lang="es-ES" dirty="0" smtClean="0"/>
              <a:t>Proceso de búsqueda y razonamiento automatizados</a:t>
            </a:r>
          </a:p>
          <a:p>
            <a:pPr lvl="1"/>
            <a:r>
              <a:rPr lang="es-ES" dirty="0" smtClean="0"/>
              <a:t>Plan: </a:t>
            </a:r>
          </a:p>
          <a:p>
            <a:pPr lvl="2"/>
            <a:r>
              <a:rPr lang="es-ES" dirty="0" smtClean="0"/>
              <a:t>secuencia de acciones y uso de recursos organizados en el tiempo</a:t>
            </a:r>
          </a:p>
          <a:p>
            <a:pPr lvl="2"/>
            <a:endParaRPr lang="es-ES" dirty="0" smtClean="0"/>
          </a:p>
          <a:p>
            <a:pPr lvl="0"/>
            <a:r>
              <a:rPr lang="es-ES" dirty="0" smtClean="0"/>
              <a:t>Derechos de propiedad</a:t>
            </a:r>
            <a:r>
              <a:rPr lang="es-ES" baseline="0" dirty="0" smtClean="0"/>
              <a:t> y explotación transferidos a </a:t>
            </a:r>
            <a:r>
              <a:rPr lang="es-ES" baseline="0" dirty="0" err="1" smtClean="0"/>
              <a:t>Iactive</a:t>
            </a:r>
            <a:endParaRPr lang="es-ES" baseline="0" dirty="0" smtClean="0"/>
          </a:p>
          <a:p>
            <a:pPr lvl="0"/>
            <a:r>
              <a:rPr lang="es-ES" baseline="0" dirty="0" smtClean="0"/>
              <a:t>Derechos de autoría de nuestro grupo: podemos y debemos adaptar y mejorar la tecnología y este es el objetivo del proyecto</a:t>
            </a:r>
            <a:endParaRPr lang="es-ES" dirty="0" smtClean="0"/>
          </a:p>
          <a:p>
            <a:pPr lvl="2"/>
            <a:r>
              <a:rPr lang="es-ES" dirty="0" smtClean="0"/>
              <a:t>		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EC86C-5D71-4B35-BC1F-B54E9896B67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dirty="0" smtClean="0"/>
              <a:t>Modelo de proceso</a:t>
            </a:r>
          </a:p>
          <a:p>
            <a:pPr lvl="2"/>
            <a:r>
              <a:rPr lang="es-ES" dirty="0" smtClean="0"/>
              <a:t>Acciones, procedimientos, políticas</a:t>
            </a:r>
          </a:p>
          <a:p>
            <a:pPr lvl="2"/>
            <a:r>
              <a:rPr lang="es-ES" dirty="0" smtClean="0"/>
              <a:t>Recursos</a:t>
            </a:r>
          </a:p>
          <a:p>
            <a:pPr lvl="2"/>
            <a:r>
              <a:rPr lang="es-ES" dirty="0" smtClean="0"/>
              <a:t>Patrones temporales</a:t>
            </a:r>
          </a:p>
          <a:p>
            <a:pPr lvl="1"/>
            <a:r>
              <a:rPr lang="es-ES" dirty="0" smtClean="0"/>
              <a:t>Situación inicial</a:t>
            </a:r>
          </a:p>
          <a:p>
            <a:pPr lvl="2"/>
            <a:r>
              <a:rPr lang="es-ES" dirty="0" smtClean="0"/>
              <a:t>Estado actual de los recursos</a:t>
            </a:r>
          </a:p>
          <a:p>
            <a:pPr lvl="1"/>
            <a:r>
              <a:rPr lang="es-ES" dirty="0" smtClean="0"/>
              <a:t>Objetivo</a:t>
            </a:r>
          </a:p>
          <a:p>
            <a:pPr lvl="2"/>
            <a:r>
              <a:rPr lang="es-ES" dirty="0" smtClean="0"/>
              <a:t>Qué hay que hacer</a:t>
            </a:r>
          </a:p>
          <a:p>
            <a:pPr lvl="1"/>
            <a:r>
              <a:rPr lang="es-ES" dirty="0" smtClean="0"/>
              <a:t>Proceso de búsqueda y razonamiento automatizados</a:t>
            </a:r>
          </a:p>
          <a:p>
            <a:pPr lvl="1"/>
            <a:r>
              <a:rPr lang="es-ES" dirty="0" smtClean="0"/>
              <a:t>Plan: </a:t>
            </a:r>
          </a:p>
          <a:p>
            <a:pPr lvl="2"/>
            <a:r>
              <a:rPr lang="es-ES" dirty="0" smtClean="0"/>
              <a:t>secuencia de acciones y uso de recursos organizados en el tiempo</a:t>
            </a:r>
          </a:p>
          <a:p>
            <a:pPr lvl="2"/>
            <a:endParaRPr lang="es-ES" dirty="0" smtClean="0"/>
          </a:p>
          <a:p>
            <a:pPr lvl="0"/>
            <a:r>
              <a:rPr lang="es-ES" dirty="0" smtClean="0"/>
              <a:t>Derechos de propiedad</a:t>
            </a:r>
            <a:r>
              <a:rPr lang="es-ES" baseline="0" dirty="0" smtClean="0"/>
              <a:t> y explotación transferidos a </a:t>
            </a:r>
            <a:r>
              <a:rPr lang="es-ES" baseline="0" dirty="0" err="1" smtClean="0"/>
              <a:t>Iactive</a:t>
            </a:r>
            <a:endParaRPr lang="es-ES" baseline="0" dirty="0" smtClean="0"/>
          </a:p>
          <a:p>
            <a:pPr lvl="0"/>
            <a:r>
              <a:rPr lang="es-ES" baseline="0" dirty="0" smtClean="0"/>
              <a:t>Derechos de autoría de nuestro grupo: podemos y debemos adaptar y mejorar la tecnología y este es el objetivo del proyecto</a:t>
            </a:r>
            <a:endParaRPr lang="es-ES" dirty="0" smtClean="0"/>
          </a:p>
          <a:p>
            <a:pPr lvl="2"/>
            <a:r>
              <a:rPr lang="es-ES" dirty="0" smtClean="0"/>
              <a:t>		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EC86C-5D71-4B35-BC1F-B54E9896B67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3100398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B58DEC-4808-492E-A706-7DF2DAAB90F9}" type="datetimeFigureOut">
              <a:rPr lang="es-ES" smtClean="0"/>
              <a:pPr/>
              <a:t>13/11/2008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A68677-D0DB-406A-A9D5-0DB9CBA1175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13"/>
          <a:srcRect r="44630"/>
          <a:stretch>
            <a:fillRect/>
          </a:stretch>
        </p:blipFill>
        <p:spPr bwMode="auto">
          <a:xfrm>
            <a:off x="8614429" y="0"/>
            <a:ext cx="529571" cy="295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405951" cy="374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aro@decsai.ugr.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aro@decsai.ugr.es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5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5" Type="http://schemas.openxmlformats.org/officeDocument/2006/relationships/diagramQuickStyle" Target="../diagrams/quickStyle6.xml"/><Relationship Id="rId2" Type="http://schemas.openxmlformats.org/officeDocument/2006/relationships/image" Target="../media/image11.jpeg"/><Relationship Id="rId16" Type="http://schemas.openxmlformats.org/officeDocument/2006/relationships/diagramLayout" Target="../diagrams/layout4.xml"/><Relationship Id="rId20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23" Type="http://schemas.openxmlformats.org/officeDocument/2006/relationships/diagramData" Target="../diagrams/data6.xml"/><Relationship Id="rId10" Type="http://schemas.openxmlformats.org/officeDocument/2006/relationships/diagramColors" Target="../diagrams/colors2.xml"/><Relationship Id="rId19" Type="http://schemas.openxmlformats.org/officeDocument/2006/relationships/diagramData" Target="../diagrams/data5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QuickStyle" Target="../diagrams/quickStyle9.xml"/><Relationship Id="rId18" Type="http://schemas.openxmlformats.org/officeDocument/2006/relationships/diagramColors" Target="../diagrams/colors10.xml"/><Relationship Id="rId3" Type="http://schemas.openxmlformats.org/officeDocument/2006/relationships/diagramData" Target="../diagrams/data7.xml"/><Relationship Id="rId21" Type="http://schemas.openxmlformats.org/officeDocument/2006/relationships/diagramQuickStyle" Target="../diagrams/quickStyle11.xml"/><Relationship Id="rId7" Type="http://schemas.openxmlformats.org/officeDocument/2006/relationships/diagramData" Target="../diagrams/data8.xml"/><Relationship Id="rId12" Type="http://schemas.openxmlformats.org/officeDocument/2006/relationships/diagramLayout" Target="../diagrams/layout9.xml"/><Relationship Id="rId17" Type="http://schemas.openxmlformats.org/officeDocument/2006/relationships/diagramQuickStyle" Target="../diagrams/quickStyle10.xml"/><Relationship Id="rId25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10.xml"/><Relationship Id="rId20" Type="http://schemas.openxmlformats.org/officeDocument/2006/relationships/diagramLayout" Target="../diagrams/layout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11" Type="http://schemas.openxmlformats.org/officeDocument/2006/relationships/diagramData" Target="../diagrams/data9.xml"/><Relationship Id="rId24" Type="http://schemas.openxmlformats.org/officeDocument/2006/relationships/image" Target="../media/image13.png"/><Relationship Id="rId5" Type="http://schemas.openxmlformats.org/officeDocument/2006/relationships/diagramQuickStyle" Target="../diagrams/quickStyle7.xml"/><Relationship Id="rId15" Type="http://schemas.openxmlformats.org/officeDocument/2006/relationships/diagramData" Target="../diagrams/data10.xml"/><Relationship Id="rId23" Type="http://schemas.openxmlformats.org/officeDocument/2006/relationships/image" Target="../media/image12.png"/><Relationship Id="rId10" Type="http://schemas.openxmlformats.org/officeDocument/2006/relationships/diagramColors" Target="../diagrams/colors8.xml"/><Relationship Id="rId19" Type="http://schemas.openxmlformats.org/officeDocument/2006/relationships/diagramData" Target="../diagrams/data11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Relationship Id="rId14" Type="http://schemas.openxmlformats.org/officeDocument/2006/relationships/diagramColors" Target="../diagrams/colors9.xml"/><Relationship Id="rId22" Type="http://schemas.openxmlformats.org/officeDocument/2006/relationships/diagramColors" Target="../diagrams/colors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QuickStyle" Target="../diagrams/quickStyle13.xml"/><Relationship Id="rId18" Type="http://schemas.openxmlformats.org/officeDocument/2006/relationships/diagramColors" Target="../diagrams/colors14.xml"/><Relationship Id="rId26" Type="http://schemas.openxmlformats.org/officeDocument/2006/relationships/image" Target="../media/image12.png"/><Relationship Id="rId3" Type="http://schemas.openxmlformats.org/officeDocument/2006/relationships/image" Target="../media/image15.png"/><Relationship Id="rId21" Type="http://schemas.openxmlformats.org/officeDocument/2006/relationships/diagramQuickStyle" Target="../diagrams/quickStyle15.xml"/><Relationship Id="rId7" Type="http://schemas.openxmlformats.org/officeDocument/2006/relationships/diagramData" Target="../diagrams/data12.xml"/><Relationship Id="rId12" Type="http://schemas.openxmlformats.org/officeDocument/2006/relationships/diagramLayout" Target="../diagrams/layout13.xml"/><Relationship Id="rId17" Type="http://schemas.openxmlformats.org/officeDocument/2006/relationships/diagramQuickStyle" Target="../diagrams/quickStyle14.xml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diagramLayout" Target="../diagrams/layout14.xml"/><Relationship Id="rId20" Type="http://schemas.openxmlformats.org/officeDocument/2006/relationships/diagramLayout" Target="../diagrams/layout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diagramData" Target="../diagrams/data13.xml"/><Relationship Id="rId24" Type="http://schemas.openxmlformats.org/officeDocument/2006/relationships/image" Target="../media/image19.wmf"/><Relationship Id="rId5" Type="http://schemas.openxmlformats.org/officeDocument/2006/relationships/image" Target="../media/image11.jpeg"/><Relationship Id="rId15" Type="http://schemas.openxmlformats.org/officeDocument/2006/relationships/diagramData" Target="../diagrams/data14.xml"/><Relationship Id="rId23" Type="http://schemas.openxmlformats.org/officeDocument/2006/relationships/image" Target="../media/image18.emf"/><Relationship Id="rId28" Type="http://schemas.openxmlformats.org/officeDocument/2006/relationships/image" Target="../media/image3.png"/><Relationship Id="rId10" Type="http://schemas.openxmlformats.org/officeDocument/2006/relationships/diagramColors" Target="../diagrams/colors12.xml"/><Relationship Id="rId19" Type="http://schemas.openxmlformats.org/officeDocument/2006/relationships/diagramData" Target="../diagrams/data15.xml"/><Relationship Id="rId4" Type="http://schemas.openxmlformats.org/officeDocument/2006/relationships/image" Target="../media/image16.png"/><Relationship Id="rId9" Type="http://schemas.openxmlformats.org/officeDocument/2006/relationships/diagramQuickStyle" Target="../diagrams/quickStyle12.xml"/><Relationship Id="rId14" Type="http://schemas.openxmlformats.org/officeDocument/2006/relationships/diagramColors" Target="../diagrams/colors13.xml"/><Relationship Id="rId22" Type="http://schemas.openxmlformats.org/officeDocument/2006/relationships/diagramColors" Target="../diagrams/colors15.xml"/><Relationship Id="rId27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Onco</a:t>
            </a:r>
            <a:r>
              <a:rPr lang="es-ES" dirty="0" err="1" smtClean="0"/>
              <a:t>Theraper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501122" cy="3138494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000" b="1" dirty="0">
                <a:solidFill>
                  <a:schemeClr val="accent6"/>
                </a:solidFill>
              </a:rPr>
              <a:t>GESTIÓN DEL CONOCIMIENTO </a:t>
            </a:r>
            <a:endParaRPr lang="es-ES" sz="2000" b="1" dirty="0" smtClean="0">
              <a:solidFill>
                <a:schemeClr val="accent6"/>
              </a:solidFill>
            </a:endParaRPr>
          </a:p>
          <a:p>
            <a:r>
              <a:rPr lang="es-ES" sz="2000" b="1" dirty="0" smtClean="0">
                <a:solidFill>
                  <a:schemeClr val="accent6"/>
                </a:solidFill>
              </a:rPr>
              <a:t>Y</a:t>
            </a:r>
          </a:p>
          <a:p>
            <a:r>
              <a:rPr lang="es-ES" sz="2000" b="1" dirty="0" smtClean="0">
                <a:solidFill>
                  <a:schemeClr val="accent6"/>
                </a:solidFill>
              </a:rPr>
              <a:t> </a:t>
            </a:r>
            <a:r>
              <a:rPr lang="es-ES" sz="2000" b="1" dirty="0">
                <a:solidFill>
                  <a:schemeClr val="accent6"/>
                </a:solidFill>
              </a:rPr>
              <a:t>SEGURIDAD EN LA PLANIFICACIÓN </a:t>
            </a:r>
            <a:r>
              <a:rPr lang="es-ES" sz="2000" b="1" dirty="0" smtClean="0">
                <a:solidFill>
                  <a:schemeClr val="accent6"/>
                </a:solidFill>
              </a:rPr>
              <a:t>DE </a:t>
            </a:r>
            <a:r>
              <a:rPr lang="es-ES" sz="2000" b="1" dirty="0">
                <a:solidFill>
                  <a:schemeClr val="accent6"/>
                </a:solidFill>
              </a:rPr>
              <a:t>TRATAMIENTOS </a:t>
            </a:r>
            <a:endParaRPr lang="es-ES" sz="2000" b="1" dirty="0" smtClean="0">
              <a:solidFill>
                <a:schemeClr val="accent6"/>
              </a:solidFill>
            </a:endParaRPr>
          </a:p>
          <a:p>
            <a:r>
              <a:rPr lang="es-ES" sz="2000" b="1" dirty="0" smtClean="0">
                <a:solidFill>
                  <a:schemeClr val="accent6"/>
                </a:solidFill>
              </a:rPr>
              <a:t>EN</a:t>
            </a:r>
          </a:p>
          <a:p>
            <a:r>
              <a:rPr lang="es-ES" sz="2000" b="1" dirty="0" smtClean="0">
                <a:solidFill>
                  <a:schemeClr val="accent6"/>
                </a:solidFill>
              </a:rPr>
              <a:t> </a:t>
            </a:r>
            <a:r>
              <a:rPr lang="es-ES" sz="2000" b="1" dirty="0">
                <a:solidFill>
                  <a:schemeClr val="accent6"/>
                </a:solidFill>
              </a:rPr>
              <a:t>ONCOLOGÍA PEDIÁTRICA </a:t>
            </a:r>
            <a:endParaRPr lang="es-ES" sz="2000" b="1" dirty="0" smtClean="0">
              <a:solidFill>
                <a:schemeClr val="accent6"/>
              </a:solidFill>
            </a:endParaRPr>
          </a:p>
          <a:p>
            <a:r>
              <a:rPr lang="es-ES" sz="2000" b="1" dirty="0" smtClean="0">
                <a:solidFill>
                  <a:schemeClr val="accent6"/>
                </a:solidFill>
              </a:rPr>
              <a:t>MEDIANTE</a:t>
            </a:r>
          </a:p>
          <a:p>
            <a:r>
              <a:rPr lang="es-ES" sz="2000" b="1" dirty="0" smtClean="0">
                <a:solidFill>
                  <a:schemeClr val="accent6"/>
                </a:solidFill>
              </a:rPr>
              <a:t>TÉCNICAS </a:t>
            </a:r>
            <a:r>
              <a:rPr lang="es-ES" sz="2000" b="1" dirty="0">
                <a:solidFill>
                  <a:schemeClr val="accent6"/>
                </a:solidFill>
              </a:rPr>
              <a:t>DE PLANIFICACIÓN Y SCHEDULING INTELIGENTES</a:t>
            </a:r>
            <a:r>
              <a:rPr lang="es-ES" sz="2000" b="1" dirty="0"/>
              <a:t>.</a:t>
            </a:r>
          </a:p>
          <a:p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0" y="5349919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Juan Fernández Olivares</a:t>
            </a:r>
          </a:p>
          <a:p>
            <a:endParaRPr lang="es-ES" b="1" dirty="0" smtClean="0"/>
          </a:p>
          <a:p>
            <a:r>
              <a:rPr lang="es-ES" sz="1400" b="1" dirty="0" smtClean="0"/>
              <a:t>Profesor Titular</a:t>
            </a:r>
          </a:p>
          <a:p>
            <a:r>
              <a:rPr lang="es-ES" sz="1200" i="1" dirty="0" smtClean="0"/>
              <a:t>Departamento Ciencias de la Computación e I.A.</a:t>
            </a:r>
          </a:p>
          <a:p>
            <a:r>
              <a:rPr lang="es-ES" sz="1400" dirty="0" smtClean="0"/>
              <a:t>Universidad de Granada</a:t>
            </a:r>
          </a:p>
          <a:p>
            <a:r>
              <a:rPr lang="es-ES" sz="1400" b="1" dirty="0" smtClean="0">
                <a:hlinkClick r:id="rId2"/>
              </a:rPr>
              <a:t>faro@decsai.ugr.es</a:t>
            </a:r>
            <a:endParaRPr lang="es-ES" sz="16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4572000" y="5442252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b="1" dirty="0" smtClean="0"/>
          </a:p>
          <a:p>
            <a:r>
              <a:rPr lang="es-ES" sz="1400" b="1" dirty="0" smtClean="0"/>
              <a:t>Asesor Científico</a:t>
            </a:r>
          </a:p>
          <a:p>
            <a:r>
              <a:rPr lang="es-ES" sz="1400" b="1" dirty="0" err="1" smtClean="0"/>
              <a:t>Iactive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Intelligent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Solutions</a:t>
            </a:r>
            <a:endParaRPr lang="es-ES" sz="1400" b="1" dirty="0" smtClean="0"/>
          </a:p>
          <a:p>
            <a:r>
              <a:rPr lang="es-ES" sz="1400" i="1" dirty="0" smtClean="0"/>
              <a:t> </a:t>
            </a:r>
            <a:r>
              <a:rPr lang="es-ES" sz="1200" i="1" dirty="0" smtClean="0"/>
              <a:t>Edificio BIC . Parque Tecnológico de Ciencias de la Salud.</a:t>
            </a:r>
          </a:p>
          <a:p>
            <a:r>
              <a:rPr lang="es-ES" sz="1200" i="1" dirty="0" smtClean="0"/>
              <a:t>18100-Armilla (Granada). España</a:t>
            </a:r>
          </a:p>
          <a:p>
            <a:r>
              <a:rPr lang="es-ES" sz="1200" dirty="0" smtClean="0"/>
              <a:t>http://www.iactive.es</a:t>
            </a:r>
            <a:endParaRPr lang="es-ES" sz="1200" b="1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 r="44630"/>
          <a:stretch>
            <a:fillRect/>
          </a:stretch>
        </p:blipFill>
        <p:spPr bwMode="auto">
          <a:xfrm>
            <a:off x="3071834" y="5919808"/>
            <a:ext cx="1170188" cy="652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4869" y="5781700"/>
            <a:ext cx="847725" cy="781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l="1388" t="-748" b="2039"/>
          <a:stretch>
            <a:fillRect/>
          </a:stretch>
        </p:blipFill>
        <p:spPr bwMode="auto">
          <a:xfrm rot="16200000">
            <a:off x="6582785" y="-814230"/>
            <a:ext cx="1746984" cy="3375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preliminares: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2000" dirty="0" smtClean="0"/>
              <a:t>Prueba de concepto inicial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Beneficios</a:t>
            </a:r>
          </a:p>
          <a:p>
            <a:pPr lvl="1"/>
            <a:r>
              <a:rPr lang="es-ES" dirty="0" smtClean="0"/>
              <a:t>Calidad asistencial centrada en el paciente</a:t>
            </a:r>
          </a:p>
          <a:p>
            <a:pPr lvl="1"/>
            <a:r>
              <a:rPr lang="es-ES" dirty="0" smtClean="0"/>
              <a:t>Seguridad de los tratamientos</a:t>
            </a:r>
          </a:p>
          <a:p>
            <a:pPr lvl="1"/>
            <a:r>
              <a:rPr lang="es-ES" dirty="0" smtClean="0"/>
              <a:t>Coordinación y aprovechamiento de recursos sanitarios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Arquitectura</a:t>
            </a:r>
            <a:endParaRPr lang="es-ES" dirty="0"/>
          </a:p>
        </p:txBody>
      </p:sp>
      <p:pic>
        <p:nvPicPr>
          <p:cNvPr id="3075" name="8 Imagen" descr="Arquitectura-funcio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1479991"/>
            <a:ext cx="9144032" cy="534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 smtClean="0"/>
              <a:t>Sistema de Ayuda a la Decisión basado en técnicas de planificación y </a:t>
            </a:r>
            <a:r>
              <a:rPr lang="es-ES" dirty="0" err="1" smtClean="0"/>
              <a:t>scheduling</a:t>
            </a:r>
            <a:r>
              <a:rPr lang="es-ES" dirty="0" smtClean="0"/>
              <a:t> inteligentes</a:t>
            </a:r>
          </a:p>
          <a:p>
            <a:pPr lvl="1"/>
            <a:r>
              <a:rPr lang="es-ES" dirty="0" smtClean="0"/>
              <a:t>Representación y Gestión del conocimiento</a:t>
            </a:r>
          </a:p>
          <a:p>
            <a:pPr lvl="2"/>
            <a:r>
              <a:rPr lang="es-ES" dirty="0" smtClean="0"/>
              <a:t>Lenguaje basado en el conocimiento</a:t>
            </a:r>
          </a:p>
          <a:p>
            <a:pPr lvl="1"/>
            <a:r>
              <a:rPr lang="es-ES" dirty="0" smtClean="0"/>
              <a:t>Mejora calidad asistencial</a:t>
            </a:r>
          </a:p>
          <a:p>
            <a:pPr lvl="2"/>
            <a:r>
              <a:rPr lang="es-ES" dirty="0" smtClean="0"/>
              <a:t>Descansar carga de trabajo en un sistema automatizado</a:t>
            </a:r>
          </a:p>
          <a:p>
            <a:pPr lvl="1"/>
            <a:r>
              <a:rPr lang="es-ES" dirty="0" smtClean="0"/>
              <a:t>Planificación de tratamientos más segura</a:t>
            </a:r>
          </a:p>
          <a:p>
            <a:pPr lvl="2"/>
            <a:r>
              <a:rPr lang="es-ES" dirty="0" smtClean="0"/>
              <a:t>Validación basada en el conocimiento de reglas de administración</a:t>
            </a:r>
          </a:p>
          <a:p>
            <a:pPr lvl="1"/>
            <a:r>
              <a:rPr lang="es-ES" dirty="0" smtClean="0"/>
              <a:t>Mejor coordinación y aprovechamiento de recursos</a:t>
            </a:r>
          </a:p>
          <a:p>
            <a:pPr lvl="2"/>
            <a:r>
              <a:rPr lang="es-ES" dirty="0" smtClean="0"/>
              <a:t>Razonamiento automatizado sobre tiempo y recursos</a:t>
            </a:r>
          </a:p>
          <a:p>
            <a:r>
              <a:rPr lang="es-ES" dirty="0" smtClean="0"/>
              <a:t>Para el médico</a:t>
            </a:r>
          </a:p>
          <a:p>
            <a:pPr lvl="2"/>
            <a:r>
              <a:rPr lang="es-ES" dirty="0" smtClean="0"/>
              <a:t>Acceso </a:t>
            </a:r>
            <a:r>
              <a:rPr lang="es-ES" dirty="0" err="1" smtClean="0"/>
              <a:t>ubícuo</a:t>
            </a:r>
            <a:r>
              <a:rPr lang="es-ES" dirty="0" smtClean="0"/>
              <a:t> a protocolos clínicos</a:t>
            </a:r>
          </a:p>
          <a:p>
            <a:pPr lvl="2"/>
            <a:r>
              <a:rPr lang="es-ES" dirty="0" smtClean="0"/>
              <a:t>Protocolos clínicos se convierten en operativos</a:t>
            </a:r>
          </a:p>
          <a:p>
            <a:pPr lvl="2"/>
            <a:r>
              <a:rPr lang="es-ES" dirty="0" smtClean="0"/>
              <a:t>Soporte a  Toma de decisiones diaria</a:t>
            </a:r>
          </a:p>
          <a:p>
            <a:pPr lvl="2"/>
            <a:r>
              <a:rPr lang="es-ES" dirty="0" smtClean="0"/>
              <a:t>Soporte Desempeño de tareas diarias (recomendaciones, organizar agenda)</a:t>
            </a:r>
          </a:p>
          <a:p>
            <a:pPr lvl="2"/>
            <a:r>
              <a:rPr lang="es-ES" dirty="0" smtClean="0"/>
              <a:t>Avisos, Alertas</a:t>
            </a:r>
          </a:p>
          <a:p>
            <a:r>
              <a:rPr lang="es-ES" dirty="0" smtClean="0"/>
              <a:t>Para el paciente</a:t>
            </a:r>
          </a:p>
          <a:p>
            <a:pPr lvl="2"/>
            <a:r>
              <a:rPr lang="es-ES" dirty="0" smtClean="0"/>
              <a:t>Tratamientos personalizados</a:t>
            </a:r>
          </a:p>
          <a:p>
            <a:pPr lvl="2"/>
            <a:r>
              <a:rPr lang="es-ES" dirty="0" smtClean="0"/>
              <a:t>Información inmediata y personalizada sobre tratamiento y seguimiento</a:t>
            </a:r>
          </a:p>
          <a:p>
            <a:pPr lvl="2"/>
            <a:r>
              <a:rPr lang="es-ES" dirty="0" smtClean="0"/>
              <a:t>Avisos, Alertas</a:t>
            </a:r>
          </a:p>
          <a:p>
            <a:r>
              <a:rPr lang="es-ES" dirty="0" smtClean="0"/>
              <a:t>Resultados avalados comunidad científica internacional</a:t>
            </a:r>
          </a:p>
          <a:p>
            <a:pPr lvl="1"/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Conference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Artificial </a:t>
            </a:r>
            <a:r>
              <a:rPr lang="es-ES" dirty="0" err="1" smtClean="0"/>
              <a:t>Intelligence</a:t>
            </a:r>
            <a:r>
              <a:rPr lang="es-ES" dirty="0" smtClean="0"/>
              <a:t> - ECAI 2008.  Patras. Grecia. </a:t>
            </a:r>
            <a:r>
              <a:rPr lang="es-ES" dirty="0" err="1" smtClean="0"/>
              <a:t>Jul</a:t>
            </a:r>
            <a:r>
              <a:rPr lang="es-ES" dirty="0" smtClean="0"/>
              <a:t> 2008</a:t>
            </a:r>
          </a:p>
          <a:p>
            <a:pPr lvl="1"/>
            <a:r>
              <a:rPr lang="es-ES" dirty="0" smtClean="0"/>
              <a:t>International </a:t>
            </a:r>
            <a:r>
              <a:rPr lang="es-ES" dirty="0" err="1" smtClean="0"/>
              <a:t>Conference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Automated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and </a:t>
            </a:r>
            <a:r>
              <a:rPr lang="es-ES" dirty="0" err="1" smtClean="0"/>
              <a:t>Scheduling</a:t>
            </a:r>
            <a:r>
              <a:rPr lang="es-ES" dirty="0" smtClean="0"/>
              <a:t> – ICAPS 2008. </a:t>
            </a:r>
            <a:r>
              <a:rPr lang="es-ES" dirty="0" err="1" smtClean="0"/>
              <a:t>Sydney</a:t>
            </a:r>
            <a:r>
              <a:rPr lang="es-ES" dirty="0" smtClean="0"/>
              <a:t>. Australia.  </a:t>
            </a:r>
            <a:r>
              <a:rPr lang="es-ES" dirty="0" err="1" smtClean="0"/>
              <a:t>Sep</a:t>
            </a:r>
            <a:r>
              <a:rPr lang="es-ES" dirty="0" smtClean="0"/>
              <a:t>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 por su Atención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1600" b="1" dirty="0" smtClean="0"/>
              <a:t>Juan Fernández Olivares</a:t>
            </a:r>
          </a:p>
          <a:p>
            <a:endParaRPr lang="es-ES" b="1" dirty="0" smtClean="0"/>
          </a:p>
          <a:p>
            <a:r>
              <a:rPr lang="es-ES" b="1" dirty="0" smtClean="0"/>
              <a:t>Profesor Titular</a:t>
            </a:r>
          </a:p>
          <a:p>
            <a:r>
              <a:rPr lang="es-ES" sz="1200" i="1" dirty="0" smtClean="0"/>
              <a:t>Departamento Ciencias de la Computación e I.A.</a:t>
            </a:r>
          </a:p>
          <a:p>
            <a:r>
              <a:rPr lang="es-ES" dirty="0" smtClean="0"/>
              <a:t>Universidad de Granada</a:t>
            </a:r>
          </a:p>
          <a:p>
            <a:r>
              <a:rPr lang="es-ES" b="1" dirty="0" smtClean="0">
                <a:hlinkClick r:id="rId2"/>
              </a:rPr>
              <a:t>faro@decsai.ugr.es</a:t>
            </a:r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Asesor Científico</a:t>
            </a:r>
          </a:p>
          <a:p>
            <a:r>
              <a:rPr lang="es-ES" b="1" dirty="0" err="1" smtClean="0"/>
              <a:t>Iactive</a:t>
            </a:r>
            <a:r>
              <a:rPr lang="es-ES" b="1" dirty="0" smtClean="0"/>
              <a:t> </a:t>
            </a:r>
            <a:r>
              <a:rPr lang="es-ES" b="1" dirty="0" err="1" smtClean="0"/>
              <a:t>Intelligent</a:t>
            </a:r>
            <a:r>
              <a:rPr lang="es-ES" b="1" dirty="0" smtClean="0"/>
              <a:t> </a:t>
            </a:r>
            <a:r>
              <a:rPr lang="es-ES" b="1" dirty="0" err="1" smtClean="0"/>
              <a:t>Solutions</a:t>
            </a:r>
            <a:endParaRPr lang="es-ES" b="1" dirty="0" smtClean="0"/>
          </a:p>
          <a:p>
            <a:r>
              <a:rPr lang="es-ES" i="1" dirty="0" smtClean="0"/>
              <a:t> </a:t>
            </a:r>
            <a:r>
              <a:rPr lang="es-ES" sz="1200" i="1" dirty="0" smtClean="0"/>
              <a:t>Parque Tecnológico de Ciencias de la Salud.18100-Armilla (Granada). España</a:t>
            </a:r>
          </a:p>
          <a:p>
            <a:r>
              <a:rPr lang="es-ES" dirty="0" smtClean="0"/>
              <a:t>http://www.iactive.es</a:t>
            </a:r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 r="44630"/>
          <a:stretch>
            <a:fillRect/>
          </a:stretch>
        </p:blipFill>
        <p:spPr bwMode="auto">
          <a:xfrm>
            <a:off x="2071670" y="3071810"/>
            <a:ext cx="78581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072074"/>
            <a:ext cx="8477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5"/>
          <a:srcRect l="1388" t="-748" b="2039"/>
          <a:stretch>
            <a:fillRect/>
          </a:stretch>
        </p:blipFill>
        <p:spPr bwMode="auto">
          <a:xfrm rot="16200000">
            <a:off x="6582786" y="4296785"/>
            <a:ext cx="1746984" cy="337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"/>
          <p:cNvSpPr/>
          <p:nvPr/>
        </p:nvSpPr>
        <p:spPr>
          <a:xfrm>
            <a:off x="3786182" y="285728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err="1" smtClean="0">
                <a:solidFill>
                  <a:schemeClr val="accent1"/>
                </a:solidFill>
                <a:latin typeface="+mj-lt"/>
              </a:rPr>
              <a:t>OncoTheraper</a:t>
            </a:r>
            <a:endParaRPr lang="es-ES" sz="4400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¿Quién?¿Dónde? </a:t>
            </a:r>
          </a:p>
          <a:p>
            <a:pPr lvl="1"/>
            <a:r>
              <a:rPr lang="es-ES" dirty="0" smtClean="0"/>
              <a:t>Participantes  </a:t>
            </a:r>
          </a:p>
          <a:p>
            <a:pPr lvl="1"/>
            <a:endParaRPr lang="es-ES" dirty="0" smtClean="0"/>
          </a:p>
          <a:p>
            <a:r>
              <a:rPr lang="es-ES" b="1" dirty="0" smtClean="0">
                <a:solidFill>
                  <a:schemeClr val="accent3"/>
                </a:solidFill>
              </a:rPr>
              <a:t>¿Qué?</a:t>
            </a:r>
          </a:p>
          <a:p>
            <a:pPr lvl="1"/>
            <a:r>
              <a:rPr lang="es-ES" b="1" dirty="0" smtClean="0">
                <a:solidFill>
                  <a:schemeClr val="accent3"/>
                </a:solidFill>
              </a:rPr>
              <a:t> </a:t>
            </a:r>
            <a:r>
              <a:rPr lang="es-ES" dirty="0" smtClean="0"/>
              <a:t>Objetivos del proyecto</a:t>
            </a:r>
          </a:p>
          <a:p>
            <a:pPr lvl="1"/>
            <a:endParaRPr lang="es-ES" dirty="0" smtClean="0"/>
          </a:p>
          <a:p>
            <a:r>
              <a:rPr lang="es-ES" sz="32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¿Por qué</a:t>
            </a:r>
            <a:r>
              <a:rPr lang="es-ES" sz="320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rPr>
              <a:t>?</a:t>
            </a:r>
            <a:r>
              <a:rPr lang="es-E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s-E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Oportunidad y necesidad del proyecto</a:t>
            </a:r>
          </a:p>
          <a:p>
            <a:pPr lvl="1"/>
            <a:endParaRPr lang="es-E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b="1" dirty="0" smtClean="0">
                <a:solidFill>
                  <a:schemeClr val="accent5"/>
                </a:solidFill>
              </a:rPr>
              <a:t>¿Cómo?</a:t>
            </a:r>
          </a:p>
          <a:p>
            <a:pPr lvl="1"/>
            <a:r>
              <a:rPr lang="es-E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Tecnología</a:t>
            </a:r>
          </a:p>
          <a:p>
            <a:pPr lvl="1"/>
            <a:endParaRPr lang="es-ES" dirty="0" smtClean="0"/>
          </a:p>
          <a:p>
            <a:r>
              <a:rPr lang="es-ES" sz="3200" b="1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¿</a:t>
            </a:r>
            <a:r>
              <a:rPr lang="es-ES" b="1" dirty="0" smtClean="0">
                <a:solidFill>
                  <a:schemeClr val="accent6"/>
                </a:solidFill>
              </a:rPr>
              <a:t>Para qué</a:t>
            </a:r>
            <a:r>
              <a:rPr lang="es-ES" sz="3200" b="1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1"/>
            <a:r>
              <a:rPr lang="es-E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Resultados</a:t>
            </a:r>
            <a:r>
              <a:rPr lang="es-E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preliminares</a:t>
            </a:r>
          </a:p>
          <a:p>
            <a:pPr lvl="1"/>
            <a:endParaRPr lang="es-ES" sz="2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32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¿Cuándo?</a:t>
            </a:r>
          </a:p>
          <a:p>
            <a:pPr lvl="1"/>
            <a:r>
              <a:rPr lang="es-E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Conclusiones</a:t>
            </a:r>
            <a:endParaRPr lang="es-E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Participantes y Objetivos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Participantes</a:t>
            </a:r>
            <a:endParaRPr lang="es-ES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285752" y="2499444"/>
          <a:ext cx="4572000" cy="428714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07074"/>
                <a:gridCol w="998555"/>
                <a:gridCol w="2466371"/>
              </a:tblGrid>
              <a:tr h="69799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Financia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Proyecto</a:t>
                      </a:r>
                      <a:r>
                        <a:rPr lang="es-ES" sz="1400" baseline="0" dirty="0" smtClean="0"/>
                        <a:t> de Investigación de Excelencia (4 años)</a:t>
                      </a:r>
                    </a:p>
                    <a:p>
                      <a:r>
                        <a:rPr lang="es-ES" sz="1400" baseline="0" dirty="0" smtClean="0"/>
                        <a:t>TIC-08-03572</a:t>
                      </a:r>
                      <a:endParaRPr lang="es-ES" sz="1400" dirty="0"/>
                    </a:p>
                  </a:txBody>
                  <a:tcPr/>
                </a:tc>
              </a:tr>
              <a:tr h="778299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Lidera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Grupo de Investigación en Sistemas Inteligentes</a:t>
                      </a:r>
                    </a:p>
                    <a:p>
                      <a:r>
                        <a:rPr lang="es-ES" sz="1400" dirty="0" smtClean="0"/>
                        <a:t>TIC-175</a:t>
                      </a:r>
                      <a:endParaRPr lang="es-ES" sz="1400" dirty="0"/>
                    </a:p>
                  </a:txBody>
                  <a:tcPr/>
                </a:tc>
              </a:tr>
              <a:tr h="815876">
                <a:tc rowSpan="2">
                  <a:txBody>
                    <a:bodyPr/>
                    <a:lstStyle/>
                    <a:p>
                      <a:r>
                        <a:rPr lang="es-ES" sz="1400" dirty="0" smtClean="0"/>
                        <a:t>Participan</a:t>
                      </a:r>
                      <a:r>
                        <a:rPr lang="es-ES" sz="1400" baseline="0" dirty="0" smtClean="0"/>
                        <a:t> (desarrollo)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Spin-off de la Universidad</a:t>
                      </a:r>
                      <a:r>
                        <a:rPr lang="es-ES" sz="1400" baseline="0" dirty="0" smtClean="0"/>
                        <a:t> de Granada</a:t>
                      </a:r>
                    </a:p>
                  </a:txBody>
                  <a:tcPr/>
                </a:tc>
              </a:tr>
              <a:tr h="571504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Multinacional con aplicación al sector e-</a:t>
                      </a:r>
                      <a:r>
                        <a:rPr lang="es-ES" sz="1400" baseline="0" dirty="0" err="1" smtClean="0"/>
                        <a:t>Health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1229927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Participan</a:t>
                      </a:r>
                      <a:r>
                        <a:rPr lang="es-ES" sz="1400" baseline="0" dirty="0" smtClean="0"/>
                        <a:t> (validación y usuarios)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Unidades de Oncología Pediátrica de : Jaén, Córdoba, Sevilla,</a:t>
                      </a:r>
                      <a:r>
                        <a:rPr lang="es-ES" sz="1400" baseline="0" dirty="0" smtClean="0"/>
                        <a:t> Málaga, Granada y Almería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813849" cy="428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/>
          <a:srcRect r="44630"/>
          <a:stretch>
            <a:fillRect/>
          </a:stretch>
        </p:blipFill>
        <p:spPr bwMode="auto">
          <a:xfrm>
            <a:off x="1428728" y="3357562"/>
            <a:ext cx="785818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3" y="3286124"/>
            <a:ext cx="630335" cy="642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90158" y="4929197"/>
            <a:ext cx="895826" cy="481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000504"/>
            <a:ext cx="847725" cy="781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5786454"/>
            <a:ext cx="857256" cy="627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7" name="8 Marcador de contenido"/>
          <p:cNvSpPr txBox="1">
            <a:spLocks/>
          </p:cNvSpPr>
          <p:nvPr/>
        </p:nvSpPr>
        <p:spPr>
          <a:xfrm>
            <a:off x="4797425" y="2601912"/>
            <a:ext cx="4041775" cy="395128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Desarrollar e implantar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de Ayuda a la Decisión Clínica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Planificación y seguimiento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Tratamientos en oncología pediátrica.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4510486"/>
            <a:ext cx="3756023" cy="234751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72198" y="5214950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4929198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00958" y="4929198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72396" y="5429264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8214" y="5429264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5572140"/>
            <a:ext cx="497897" cy="32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Oportunidad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25609"/>
          </a:xfrm>
        </p:spPr>
        <p:txBody>
          <a:bodyPr>
            <a:noAutofit/>
          </a:bodyPr>
          <a:lstStyle/>
          <a:p>
            <a:r>
              <a:rPr lang="es-ES" sz="2000" dirty="0" smtClean="0"/>
              <a:t>Interés Sector Sanitario en general</a:t>
            </a:r>
          </a:p>
          <a:p>
            <a:pPr lvl="1"/>
            <a:r>
              <a:rPr lang="es-ES" sz="1600" dirty="0" smtClean="0"/>
              <a:t>Asistencia personalizada centrada en el paciente</a:t>
            </a:r>
          </a:p>
          <a:p>
            <a:endParaRPr lang="es-ES" sz="2000" dirty="0" smtClean="0"/>
          </a:p>
          <a:p>
            <a:r>
              <a:rPr lang="es-ES" sz="2000" dirty="0" smtClean="0"/>
              <a:t>Plan Integral de Oncología en Andalucía</a:t>
            </a:r>
          </a:p>
          <a:p>
            <a:pPr lvl="1"/>
            <a:r>
              <a:rPr lang="es-ES" sz="1600" dirty="0" smtClean="0"/>
              <a:t>Impulso de herramientas de ayuda a la toma de decisiones</a:t>
            </a:r>
          </a:p>
          <a:p>
            <a:endParaRPr lang="es-ES" sz="2000" dirty="0" smtClean="0"/>
          </a:p>
          <a:p>
            <a:r>
              <a:rPr lang="es-ES" sz="2000" dirty="0" smtClean="0"/>
              <a:t>Sensibilidad social</a:t>
            </a:r>
          </a:p>
          <a:p>
            <a:pPr lvl="1"/>
            <a:r>
              <a:rPr lang="es-ES" sz="1600" dirty="0" smtClean="0"/>
              <a:t>Oncología pediátrica: campo reducido pero de gran impacto cualitativo</a:t>
            </a:r>
          </a:p>
          <a:p>
            <a:pPr lvl="1"/>
            <a:r>
              <a:rPr lang="es-ES" sz="1600" dirty="0" smtClean="0"/>
              <a:t>Práctica clínica homogénea y estandarizada</a:t>
            </a:r>
          </a:p>
          <a:p>
            <a:endParaRPr lang="es-ES" sz="2000" dirty="0" smtClean="0"/>
          </a:p>
          <a:p>
            <a:r>
              <a:rPr lang="es-ES" sz="2000" dirty="0" smtClean="0"/>
              <a:t>Madurez tecnológica</a:t>
            </a:r>
          </a:p>
          <a:p>
            <a:pPr lvl="1"/>
            <a:r>
              <a:rPr lang="es-ES" sz="1600" dirty="0" smtClean="0"/>
              <a:t>Historia de Salud Electrónica</a:t>
            </a:r>
          </a:p>
          <a:p>
            <a:pPr lvl="1"/>
            <a:r>
              <a:rPr lang="es-ES" sz="1600" dirty="0" smtClean="0"/>
              <a:t>Servicios de apoyo automatizados (laboratorios, pruebas diagnósticas, farmacia)</a:t>
            </a:r>
          </a:p>
          <a:p>
            <a:endParaRPr lang="es-ES" sz="2000" dirty="0" smtClean="0"/>
          </a:p>
          <a:p>
            <a:r>
              <a:rPr lang="es-ES" sz="2000" dirty="0" smtClean="0"/>
              <a:t>Un paso más allá</a:t>
            </a:r>
          </a:p>
          <a:p>
            <a:pPr lvl="1"/>
            <a:r>
              <a:rPr lang="es-ES" sz="1600" dirty="0" smtClean="0"/>
              <a:t>Nuevas herramientas y soluciones TIC en el campo médico</a:t>
            </a:r>
          </a:p>
          <a:p>
            <a:pPr lvl="1"/>
            <a:r>
              <a:rPr lang="es-ES" sz="1600" dirty="0" smtClean="0"/>
              <a:t>Garantizar toma de decisiones y tareas diarias  con mayores garantías de seguridad respecto al paciente</a:t>
            </a:r>
          </a:p>
          <a:p>
            <a:pPr lvl="1"/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4390" y="155448"/>
            <a:ext cx="8229600" cy="1252728"/>
          </a:xfrm>
        </p:spPr>
        <p:txBody>
          <a:bodyPr>
            <a:normAutofit/>
          </a:bodyPr>
          <a:lstStyle/>
          <a:p>
            <a:r>
              <a:rPr lang="es-ES" dirty="0" smtClean="0"/>
              <a:t>Necesidades: Situación Actual</a:t>
            </a:r>
            <a:endParaRPr lang="es-ES" dirty="0"/>
          </a:p>
        </p:txBody>
      </p:sp>
      <p:pic>
        <p:nvPicPr>
          <p:cNvPr id="4" name="3 Imagen" descr="ECAI08-K4Help.jpg"/>
          <p:cNvPicPr>
            <a:picLocks noChangeAspect="1"/>
          </p:cNvPicPr>
          <p:nvPr/>
        </p:nvPicPr>
        <p:blipFill>
          <a:blip r:embed="rId2"/>
          <a:srcRect t="11458" b="39583"/>
          <a:stretch>
            <a:fillRect/>
          </a:stretch>
        </p:blipFill>
        <p:spPr>
          <a:xfrm>
            <a:off x="2714612" y="1952686"/>
            <a:ext cx="4412180" cy="2916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graphicFrame>
        <p:nvGraphicFramePr>
          <p:cNvPr id="5" name="6 Marcador de contenido"/>
          <p:cNvGraphicFramePr>
            <a:graphicFrameLocks/>
          </p:cNvGraphicFramePr>
          <p:nvPr/>
        </p:nvGraphicFramePr>
        <p:xfrm>
          <a:off x="2643174" y="1428736"/>
          <a:ext cx="4572032" cy="1797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4 Marcador de contenido"/>
          <p:cNvGraphicFramePr>
            <a:graphicFrameLocks/>
          </p:cNvGraphicFramePr>
          <p:nvPr/>
        </p:nvGraphicFramePr>
        <p:xfrm>
          <a:off x="0" y="3929066"/>
          <a:ext cx="928690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701380" y="3714752"/>
          <a:ext cx="4656438" cy="72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9" name="8 Diagrama"/>
          <p:cNvGraphicFramePr/>
          <p:nvPr/>
        </p:nvGraphicFramePr>
        <p:xfrm>
          <a:off x="0" y="1500174"/>
          <a:ext cx="2571736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0" name="9 Diagrama"/>
          <p:cNvGraphicFramePr/>
          <p:nvPr/>
        </p:nvGraphicFramePr>
        <p:xfrm>
          <a:off x="2071670" y="5429264"/>
          <a:ext cx="1785950" cy="67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4643438" y="5429264"/>
          <a:ext cx="4038608" cy="68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8" grpId="0">
        <p:bldAsOne/>
      </p:bldGraphic>
      <p:bldGraphic spid="10" grpId="0">
        <p:bldAsOne/>
      </p:bldGraphic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Necesidades: Riesgos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Calidad asistencial</a:t>
            </a:r>
            <a:r>
              <a:rPr lang="es-ES" baseline="0" dirty="0" smtClean="0"/>
              <a:t> centrada en el paciente</a:t>
            </a:r>
          </a:p>
          <a:p>
            <a:pPr lvl="1"/>
            <a:r>
              <a:rPr lang="es-ES" baseline="0" dirty="0" smtClean="0"/>
              <a:t>Excesiva</a:t>
            </a:r>
            <a:r>
              <a:rPr lang="es-ES" dirty="0" smtClean="0"/>
              <a:t> carga de trabajo en la confección del plan</a:t>
            </a:r>
          </a:p>
          <a:p>
            <a:pPr lvl="1"/>
            <a:endParaRPr lang="es-ES" baseline="0" dirty="0" smtClean="0"/>
          </a:p>
          <a:p>
            <a:r>
              <a:rPr lang="es-ES" baseline="0" dirty="0" smtClean="0"/>
              <a:t>Seguridad de los tratamientos</a:t>
            </a:r>
          </a:p>
          <a:p>
            <a:pPr lvl="1"/>
            <a:r>
              <a:rPr lang="es-ES" dirty="0" smtClean="0"/>
              <a:t>Errores humanos en la prescripción </a:t>
            </a:r>
          </a:p>
          <a:p>
            <a:pPr lvl="1"/>
            <a:endParaRPr lang="es-ES" baseline="0" dirty="0" smtClean="0"/>
          </a:p>
          <a:p>
            <a:r>
              <a:rPr lang="es-ES" baseline="0" dirty="0" smtClean="0"/>
              <a:t>Coordinación y aprovechamiento de recursos sanitarios</a:t>
            </a:r>
          </a:p>
          <a:p>
            <a:pPr lvl="1"/>
            <a:r>
              <a:rPr lang="es-ES" dirty="0" smtClean="0"/>
              <a:t>Demora en entregas de pruebas,  anulación de citas por mala planificación, … 	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400" dirty="0" smtClean="0"/>
              <a:t>Tecnología</a:t>
            </a:r>
            <a:r>
              <a:rPr lang="es-ES" sz="2000" dirty="0" smtClean="0"/>
              <a:t>:</a:t>
            </a:r>
            <a:br>
              <a:rPr lang="es-ES" sz="2000" dirty="0" smtClean="0"/>
            </a:br>
            <a:r>
              <a:rPr lang="es-ES" sz="2000" dirty="0" smtClean="0"/>
              <a:t>Planificación y </a:t>
            </a:r>
            <a:r>
              <a:rPr lang="es-ES" sz="2000" dirty="0" err="1" smtClean="0"/>
              <a:t>Scheduling</a:t>
            </a:r>
            <a:r>
              <a:rPr lang="es-ES" sz="2000" dirty="0" smtClean="0"/>
              <a:t> Inteligentes</a:t>
            </a:r>
            <a:br>
              <a:rPr lang="es-ES" sz="2000" dirty="0" smtClean="0"/>
            </a:br>
            <a:endParaRPr lang="es-ES" sz="2000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85736" y="1500174"/>
          <a:ext cx="652940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9 Diagrama"/>
          <p:cNvGraphicFramePr/>
          <p:nvPr/>
        </p:nvGraphicFramePr>
        <p:xfrm>
          <a:off x="7643834" y="1500174"/>
          <a:ext cx="131443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-571536" y="3500438"/>
          <a:ext cx="471490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4" name="13 Diagrama"/>
          <p:cNvGraphicFramePr/>
          <p:nvPr/>
        </p:nvGraphicFramePr>
        <p:xfrm>
          <a:off x="2928958" y="4357694"/>
          <a:ext cx="4572000" cy="157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5" name="14 Diagrama"/>
          <p:cNvGraphicFramePr/>
          <p:nvPr/>
        </p:nvGraphicFramePr>
        <p:xfrm>
          <a:off x="6858016" y="3786191"/>
          <a:ext cx="221454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3286116" y="4929198"/>
            <a:ext cx="642942" cy="428628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s-ES" dirty="0" smtClean="0"/>
              <a:t>Genera</a:t>
            </a:r>
            <a:endParaRPr lang="es-ES" dirty="0"/>
          </a:p>
        </p:txBody>
      </p:sp>
      <p:sp>
        <p:nvSpPr>
          <p:cNvPr id="13" name="12 Flecha derecha"/>
          <p:cNvSpPr/>
          <p:nvPr/>
        </p:nvSpPr>
        <p:spPr>
          <a:xfrm>
            <a:off x="6572264" y="5000636"/>
            <a:ext cx="500066" cy="428628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>
            <a:off x="3571868" y="6215082"/>
            <a:ext cx="4000528" cy="642918"/>
          </a:xfrm>
          <a:prstGeom prst="lef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Replanificación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3">
            <a:grayscl/>
          </a:blip>
          <a:srcRect/>
          <a:stretch>
            <a:fillRect/>
          </a:stretch>
        </p:blipFill>
        <p:spPr bwMode="auto">
          <a:xfrm>
            <a:off x="285720" y="1428736"/>
            <a:ext cx="107157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429142"/>
            <a:ext cx="1047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572008"/>
            <a:ext cx="785811" cy="1071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5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43372" y="1571612"/>
            <a:ext cx="1428750" cy="111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71810"/>
            <a:ext cx="1071570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714884"/>
            <a:ext cx="510167" cy="514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18 Imagen" descr="ECAI08-K4Help.jpg"/>
          <p:cNvPicPr>
            <a:picLocks noChangeAspect="1"/>
          </p:cNvPicPr>
          <p:nvPr/>
        </p:nvPicPr>
        <p:blipFill>
          <a:blip r:embed="rId5"/>
          <a:srcRect t="11458" b="39583"/>
          <a:stretch>
            <a:fillRect/>
          </a:stretch>
        </p:blipFill>
        <p:spPr>
          <a:xfrm>
            <a:off x="142876" y="2643182"/>
            <a:ext cx="3786182" cy="1390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 l="3850"/>
          <a:stretch>
            <a:fillRect/>
          </a:stretch>
        </p:blipFill>
        <p:spPr bwMode="auto">
          <a:xfrm>
            <a:off x="4000496" y="3071810"/>
            <a:ext cx="1381251" cy="8297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51062"/>
          </a:xfrm>
        </p:spPr>
        <p:txBody>
          <a:bodyPr>
            <a:noAutofit/>
          </a:bodyPr>
          <a:lstStyle/>
          <a:p>
            <a:r>
              <a:rPr lang="es-ES" sz="4400" dirty="0" smtClean="0"/>
              <a:t>Tecnología: Resultado Preliminar</a:t>
            </a:r>
            <a:r>
              <a:rPr lang="es-ES" sz="2000" dirty="0" smtClean="0"/>
              <a:t>: </a:t>
            </a:r>
            <a:br>
              <a:rPr lang="es-ES" sz="2000" dirty="0" smtClean="0"/>
            </a:br>
            <a:r>
              <a:rPr lang="es-ES" sz="2000" dirty="0" smtClean="0"/>
              <a:t>Validación Prueba de Concepto: Complejo Hospitalario de </a:t>
            </a:r>
            <a:r>
              <a:rPr lang="es-ES" sz="2000" dirty="0" err="1" smtClean="0"/>
              <a:t>jaén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85736" y="1500174"/>
          <a:ext cx="652940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9 Diagrama"/>
          <p:cNvGraphicFramePr/>
          <p:nvPr/>
        </p:nvGraphicFramePr>
        <p:xfrm>
          <a:off x="7143768" y="1500174"/>
          <a:ext cx="181449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-571536" y="3500438"/>
          <a:ext cx="471490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5" name="14 Diagrama"/>
          <p:cNvGraphicFramePr/>
          <p:nvPr/>
        </p:nvGraphicFramePr>
        <p:xfrm>
          <a:off x="7358082" y="4357695"/>
          <a:ext cx="1714480" cy="192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2786050" y="4929198"/>
            <a:ext cx="1143008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&lt; 1 </a:t>
            </a:r>
            <a:r>
              <a:rPr lang="es-ES" dirty="0" err="1" smtClean="0"/>
              <a:t>seg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3" name="12 Flecha derecha"/>
          <p:cNvSpPr/>
          <p:nvPr/>
        </p:nvSpPr>
        <p:spPr>
          <a:xfrm>
            <a:off x="6643702" y="5000636"/>
            <a:ext cx="500066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3"/>
          <a:srcRect r="49923"/>
          <a:stretch>
            <a:fillRect/>
          </a:stretch>
        </p:blipFill>
        <p:spPr bwMode="auto">
          <a:xfrm>
            <a:off x="4000496" y="4757909"/>
            <a:ext cx="2643206" cy="88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23"/>
          <a:srcRect l="49946"/>
          <a:stretch>
            <a:fillRect/>
          </a:stretch>
        </p:blipFill>
        <p:spPr bwMode="auto">
          <a:xfrm>
            <a:off x="4000496" y="5829479"/>
            <a:ext cx="2642017" cy="88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 descr="C:\Documents and Settings\Usuario\Configuración local\Archivos temporales de Internet\Content.IE5\GDIFKLMR\MCj00903350000[1].wmf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576173" y="5562601"/>
            <a:ext cx="1567827" cy="1295399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1490655"/>
            <a:ext cx="866775" cy="86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6">
            <a:grayscl/>
          </a:blip>
          <a:srcRect/>
          <a:stretch>
            <a:fillRect/>
          </a:stretch>
        </p:blipFill>
        <p:spPr bwMode="auto">
          <a:xfrm>
            <a:off x="228577" y="1500174"/>
            <a:ext cx="107157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27"/>
          <a:srcRect r="44630"/>
          <a:stretch>
            <a:fillRect/>
          </a:stretch>
        </p:blipFill>
        <p:spPr bwMode="auto">
          <a:xfrm>
            <a:off x="1000100" y="5500702"/>
            <a:ext cx="657694" cy="366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071671" y="5500703"/>
            <a:ext cx="428627" cy="394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5"/>
            <a:ext cx="9030069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400" dirty="0" smtClean="0"/>
              <a:t>Tecnología: Resultado Preliminar</a:t>
            </a:r>
            <a:r>
              <a:rPr lang="es-ES" sz="2000" dirty="0" smtClean="0"/>
              <a:t>: </a:t>
            </a:r>
            <a:br>
              <a:rPr lang="es-ES" sz="2000" dirty="0" smtClean="0"/>
            </a:br>
            <a:r>
              <a:rPr lang="es-ES" sz="2000" dirty="0" smtClean="0"/>
              <a:t>Validación Prueba de Concepto: Complejo Hospitalario de </a:t>
            </a:r>
            <a:r>
              <a:rPr lang="es-ES" sz="2000" dirty="0" err="1" smtClean="0"/>
              <a:t>jaén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931</TotalTime>
  <Words>879</Words>
  <Application>Microsoft Office PowerPoint</Application>
  <PresentationFormat>Presentación en pantalla (4:3)</PresentationFormat>
  <Paragraphs>225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Módulo</vt:lpstr>
      <vt:lpstr>OncoTheraper</vt:lpstr>
      <vt:lpstr>Agenda</vt:lpstr>
      <vt:lpstr>Participantes y Objetivos</vt:lpstr>
      <vt:lpstr>Oportunidad</vt:lpstr>
      <vt:lpstr>Necesidades: Situación Actual</vt:lpstr>
      <vt:lpstr>Necesidades: Riesgos</vt:lpstr>
      <vt:lpstr>Tecnología: Planificación y Scheduling Inteligentes </vt:lpstr>
      <vt:lpstr>Tecnología: Resultado Preliminar:  Validación Prueba de Concepto: Complejo Hospitalario de jaén </vt:lpstr>
      <vt:lpstr>Tecnología: Resultado Preliminar:  Validación Prueba de Concepto: Complejo Hospitalario de jaén </vt:lpstr>
      <vt:lpstr>Resultados preliminares:  Prueba de concepto inicial</vt:lpstr>
      <vt:lpstr>Arquitectura</vt:lpstr>
      <vt:lpstr>Conclusiones</vt:lpstr>
      <vt:lpstr>Gracias por su Atención</vt:lpstr>
    </vt:vector>
  </TitlesOfParts>
  <Company>Decsai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OncoTheraper</dc:title>
  <dc:creator>Juan Fernandez</dc:creator>
  <cp:lastModifiedBy>Juan Fernandez</cp:lastModifiedBy>
  <cp:revision>89</cp:revision>
  <dcterms:created xsi:type="dcterms:W3CDTF">2008-11-11T12:04:45Z</dcterms:created>
  <dcterms:modified xsi:type="dcterms:W3CDTF">2008-11-13T09:29:21Z</dcterms:modified>
</cp:coreProperties>
</file>